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892" r:id="rId3"/>
    <p:sldId id="290" r:id="rId4"/>
    <p:sldId id="293" r:id="rId5"/>
    <p:sldId id="298" r:id="rId6"/>
    <p:sldId id="294" r:id="rId7"/>
    <p:sldId id="295" r:id="rId8"/>
    <p:sldId id="296" r:id="rId9"/>
    <p:sldId id="299" r:id="rId10"/>
    <p:sldId id="300" r:id="rId11"/>
    <p:sldId id="2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4C840-00F3-518B-B612-5C995EBBC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A60037-9A8D-B3D4-7CC5-2F1D89C29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C3D3B-9DD5-8678-0BE2-D7B93D76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0AA2-2371-42F8-99C8-D96F4DA7D51B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1D1DA-A5B2-7FA8-4AFF-F79F22D4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FEE8B-4113-C427-81BB-05D537016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2E38-4C40-4407-B908-98A67338D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22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169A7-1B9C-28A4-5076-B194C5349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7204D-05B5-852E-9C1F-274907A88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A915D-4697-2FD8-8403-C8DD2857F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0AA2-2371-42F8-99C8-D96F4DA7D51B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9E71A-CECB-1C61-8237-6CECDE5F4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2EEB3-4C5B-0534-2609-303DF05F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2E38-4C40-4407-B908-98A67338D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77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36CF2-7D4C-DA1C-4B21-5BEE79ACB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2CFC1-5E98-429E-D94D-D3038D360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811DF-25F2-102D-24FB-625568E8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0AA2-2371-42F8-99C8-D96F4DA7D51B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1B63B-AD06-CD95-3920-EEF25A59D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F3D8B-0765-45AF-2DF6-9C9FBA989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2E38-4C40-4407-B908-98A67338D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5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F6DC-0651-2DAA-E908-BFC36A66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69A55-0D3B-6B12-7AD6-011296795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76E1E-276E-09A6-B09C-5B6D6F3BC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0AA2-2371-42F8-99C8-D96F4DA7D51B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FBE19-B496-E5E8-E2E4-06416C37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D77D1-03E8-3BEC-05F8-F7C24065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2E38-4C40-4407-B908-98A67338D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39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C1EB-8218-A501-97EA-96195211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76182-C789-E041-45E6-1361EC243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80135-B964-2AF7-7060-36499FC5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0AA2-2371-42F8-99C8-D96F4DA7D51B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17554-FA70-AC36-3070-8F2E30916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A5856-B5E4-AD0E-9C19-2E64AD32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2E38-4C40-4407-B908-98A67338D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9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C107C-5997-B2B9-3D52-E48D30DC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773A2-3DD6-C0FC-8C58-4169C4A56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A01E2-7C81-1B51-A2D9-6FFBFA428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42183-66D4-967A-983C-B9C9FB361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0AA2-2371-42F8-99C8-D96F4DA7D51B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2EAB4-80DC-CF07-DFE3-374114D22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E7117-2940-6C8F-840D-BBDFB72F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2E38-4C40-4407-B908-98A67338D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21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89278-8D9F-FB15-5609-E3A339BC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117DA-D295-2E36-7BB7-6A376A6FD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4EF1C-9989-6D71-224F-BD2BA4F82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7FF151-6639-03A8-BFE7-E7B38DB0A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E82DB9-50FD-D5CA-C952-1089678E30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C2300C-AC18-319D-1C23-0B458FF0B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0AA2-2371-42F8-99C8-D96F4DA7D51B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081AAC-83D8-A568-331C-790655BEC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362B8D-7CCE-B25F-6340-0D8CBB5B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2E38-4C40-4407-B908-98A67338D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01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396C-A363-9D63-7EF2-8AEE74C3F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DB913A-E168-63EF-CBDC-618D36FC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0AA2-2371-42F8-99C8-D96F4DA7D51B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BC55B4-5BF7-75BE-8AB0-9CF75506C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52CF0-ACB4-2BD4-90FE-14F8B7D3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2E38-4C40-4407-B908-98A67338D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11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6FDB56-2BFA-489C-CCE2-6E4A6C1D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0AA2-2371-42F8-99C8-D96F4DA7D51B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18ACB-6A6A-FE39-9CFB-9E2AAF19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A09CD-E7E0-C915-40EC-AAD2F14C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2E38-4C40-4407-B908-98A67338D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44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EA65-6C31-A956-116D-C3D7E5DF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92EE8-6822-DF13-5B7C-8E5760445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47532-E74B-C4DC-1A11-D12A82BCE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6FB34-7DD7-FC93-1856-D96E8FF8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0AA2-2371-42F8-99C8-D96F4DA7D51B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C60BB-191A-F491-F635-E839595B5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09825-BB53-502D-CAA2-3C54F725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2E38-4C40-4407-B908-98A67338D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4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3723-E138-A066-7281-E80EFACD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2DE0BD-476C-FF94-2218-00CCD0E91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A1D9A-D188-BC3E-E034-4293A35EC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83447-919A-A5D9-27D0-C6CE9C10A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0AA2-2371-42F8-99C8-D96F4DA7D51B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E5A84-E64A-1341-A721-2E9E1FD8C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A038D-7DA5-38C2-E66D-96C1F50C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2E38-4C40-4407-B908-98A67338D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19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2D50A-0530-CB5E-FB39-89B4B993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BD61D-4228-70FA-8609-C38707818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8795E-33E0-9843-A001-F235F4C97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CF0AA2-2371-42F8-99C8-D96F4DA7D51B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1277D-FC4C-184E-6712-BCD17CE7D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00678-6C8B-76F6-BCBD-0825FB74A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FD2E38-4C40-4407-B908-98A67338D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26E31-C059-2826-573B-6A5C00737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824" y="404261"/>
            <a:ext cx="7809154" cy="584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4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C6411-82FE-4274-8491-0D23BF388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72" y="1"/>
            <a:ext cx="11184556" cy="616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A7D3CD-D0CA-9215-68E2-14AD86F41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1" y="66205"/>
            <a:ext cx="10927108" cy="618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3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12FEF8-8C00-C622-A744-F9D2FA3B4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802" y="98450"/>
            <a:ext cx="7421078" cy="609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4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4EE31D-4582-0425-B3AC-FBCE130B0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55" y="223390"/>
            <a:ext cx="9784161" cy="598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6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5D9CB6-FEC2-2759-A033-5EEFF062A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92" y="275190"/>
            <a:ext cx="11242308" cy="572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3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D8B36C-3DAF-F782-C1E3-B0BE71460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36" y="1934679"/>
            <a:ext cx="8703507" cy="110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D4FC58-E0C3-EBE5-C682-4E814E3B4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33" y="98702"/>
            <a:ext cx="10607041" cy="611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6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3B96B6-D04B-3720-656C-A6207863C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34" y="128768"/>
            <a:ext cx="11078678" cy="616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95F202-141E-C4C1-84BC-4230FD199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94" y="154006"/>
            <a:ext cx="11739904" cy="597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7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922E56-6AC1-20E6-213A-745109D2C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33" y="83014"/>
            <a:ext cx="10703292" cy="61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9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 Lethaby</dc:creator>
  <cp:lastModifiedBy>Tim Lethaby</cp:lastModifiedBy>
  <cp:revision>1</cp:revision>
  <dcterms:created xsi:type="dcterms:W3CDTF">2026-03-02T10:34:39Z</dcterms:created>
  <dcterms:modified xsi:type="dcterms:W3CDTF">2026-03-02T10:35:01Z</dcterms:modified>
</cp:coreProperties>
</file>