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86" r:id="rId4"/>
    <p:sldId id="28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4C4C4-2F95-422C-9B7E-0EC15FCB413C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2E02A-9A27-4351-9C9E-DB44CA178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19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93286-F649-40DC-8F5D-7AA3E480AE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94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93286-F649-40DC-8F5D-7AA3E480AE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104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93286-F649-40DC-8F5D-7AA3E480AE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43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93286-F649-40DC-8F5D-7AA3E480AE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48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D216-A1E8-D3F4-9EDF-292977E88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E5800-0661-8352-579D-EA34B028E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E8C1B-D50F-BFCD-DBB3-D020AE4C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4A4C-E9FC-4788-94F3-DC3A61143592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AF781-62F7-29DF-EEC8-479C4599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7BA6D-FC59-64CD-11D3-D20B4515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83C9-B819-4E11-8283-5A6D7D355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6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EA40-00A2-4F8D-5AC9-C2D671A8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D25CF-E538-4556-72E8-61AE60511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12299-1088-1591-F1C2-5C5704E9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4A4C-E9FC-4788-94F3-DC3A61143592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BAC99-6E2D-9E44-2328-7B73AFB05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96FAA-C823-4C6B-F4F3-9761CAA7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83C9-B819-4E11-8283-5A6D7D355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76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ADE7D-ACCC-33AA-5701-E836A101A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FA0F7-5D69-9B99-BC22-A8B7B26E1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F22A6-7113-9C33-C0A1-89995953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4A4C-E9FC-4788-94F3-DC3A61143592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F0CC1-4C33-7157-435B-9B4D78E4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2741D-243F-FB63-59B1-98633004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83C9-B819-4E11-8283-5A6D7D355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rgbClr val="006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ocial media logos "/>
          <p:cNvSpPr>
            <a:spLocks noGrp="1"/>
          </p:cNvSpPr>
          <p:nvPr>
            <p:ph type="ctrTitle" hasCustomPrompt="1"/>
          </p:nvPr>
        </p:nvSpPr>
        <p:spPr>
          <a:xfrm>
            <a:off x="838200" y="-1"/>
            <a:ext cx="10515600" cy="590468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Short, clear presentation title</a:t>
            </a:r>
            <a:endParaRPr lang="en-GB" dirty="0"/>
          </a:p>
        </p:txBody>
      </p:sp>
      <p:pic>
        <p:nvPicPr>
          <p:cNvPr id="7" name="Picture 6" descr="social media logos 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973" y="5301574"/>
            <a:ext cx="1258827" cy="110033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 userDrawn="1"/>
        </p:nvSpPr>
        <p:spPr>
          <a:xfrm>
            <a:off x="838200" y="6004040"/>
            <a:ext cx="865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eastdevon.gov.uk                  </a:t>
            </a:r>
            <a:r>
              <a:rPr lang="en-GB" sz="2800" b="1" dirty="0" err="1">
                <a:solidFill>
                  <a:schemeClr val="bg1"/>
                </a:solidFill>
              </a:rPr>
              <a:t>eastdevon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social media logos ">
            <a:extLst>
              <a:ext uri="{FF2B5EF4-FFF2-40B4-BE49-F238E27FC236}">
                <a16:creationId xmlns:a16="http://schemas.microsoft.com/office/drawing/2014/main" id="{F22A0CB5-2FCF-865F-7729-3F33E12A71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07" y="6120993"/>
            <a:ext cx="1020753" cy="31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77438"/>
            <a:ext cx="10515600" cy="4085517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baseline="0"/>
            </a:lvl1pPr>
            <a:lvl2pPr marL="685800" indent="-228600">
              <a:buFont typeface="Arial" panose="020B0604020202020204" pitchFamily="34" charset="0"/>
              <a:buChar char="●"/>
              <a:defRPr sz="4000"/>
            </a:lvl2pPr>
            <a:lvl3pPr marL="1143000" indent="-228600">
              <a:buFont typeface="Arial" panose="020B0604020202020204" pitchFamily="34" charset="0"/>
              <a:buChar char="●"/>
              <a:defRPr sz="4000"/>
            </a:lvl3pPr>
          </a:lstStyle>
          <a:p>
            <a:pPr lvl="0"/>
            <a:r>
              <a:rPr lang="en-US" dirty="0"/>
              <a:t>don’t use more than one sentence per bullet point</a:t>
            </a:r>
          </a:p>
          <a:p>
            <a:pPr marL="447675" marR="0" lvl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/>
            </a:pPr>
            <a:r>
              <a:rPr lang="en-US" dirty="0"/>
              <a:t>use lower case at the start of the bullet </a:t>
            </a:r>
          </a:p>
          <a:p>
            <a:pPr lvl="0"/>
            <a:r>
              <a:rPr lang="en-US" dirty="0"/>
              <a:t>don’t put ‘or’ or ‘and’ after the bullet</a:t>
            </a:r>
          </a:p>
          <a:p>
            <a:pPr lvl="0"/>
            <a:r>
              <a:rPr lang="en-US" dirty="0"/>
              <a:t>there is no full stop after the last bullet point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87941"/>
            <a:ext cx="10515600" cy="74055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Lead-in line: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6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1BB8F-984C-B8F6-B52A-EAD0647C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9617E-085D-328F-DADC-DC74307B1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4A676-59D9-E7E9-BA5D-20CD3892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4A4C-E9FC-4788-94F3-DC3A61143592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CFFD1-B4CE-6F3D-B24D-FE0027F0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68EFA-35FF-8556-1EF6-EDE3670B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83C9-B819-4E11-8283-5A6D7D355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33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BB6F8-13D5-C3CA-7083-AF6464582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6E311-9F93-0654-2988-45F7448D4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83996-3F80-A9E8-541B-B179865D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4A4C-E9FC-4788-94F3-DC3A61143592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39DA3-7F81-CDEA-E850-8E6D6030A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16A7D-0055-37DC-BE6E-136D26DF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83C9-B819-4E11-8283-5A6D7D355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34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BB8A3-4991-A6E8-BE84-40A14167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E064E-7FC8-5637-DA24-31BB00E39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3532-409D-A515-9CC7-87656FFD1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A310F-2AE5-E3D5-18B6-4D778EF7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4A4C-E9FC-4788-94F3-DC3A61143592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4191-577E-AACF-E1D9-048E76DF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6E7DF-3E29-6AF8-860F-89115D93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83C9-B819-4E11-8283-5A6D7D355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85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E205F-1A0A-8D3D-A149-DFC13C30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EC18-FB72-918A-AA57-61B561034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71789-8D7A-3185-C622-B2F504BEC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E8552-9252-BB81-7620-31BBA36EF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764F76-9732-A7B6-5AE3-D90F24B0D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E78DA5-3D3D-09F8-E9BB-C929D6BD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4A4C-E9FC-4788-94F3-DC3A61143592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D00DB5-4314-8181-40CE-1315AF918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00F0CF-E52D-2620-93BC-37B1E40F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83C9-B819-4E11-8283-5A6D7D355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6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62753-E574-1B5F-4BCC-6D333921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F238A-0AC8-D0AD-5E33-0675412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4A4C-E9FC-4788-94F3-DC3A61143592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F1D9C-B01F-2F7E-4A98-976A9F111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71644-0667-DD62-7DAD-3EC92843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83C9-B819-4E11-8283-5A6D7D355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58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EC6EB-0DB7-B169-8FD6-CA95D264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4A4C-E9FC-4788-94F3-DC3A61143592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63AFF-3C50-63BE-AAAE-457A757A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1EB32-8D57-0B4C-0544-A1001F52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83C9-B819-4E11-8283-5A6D7D355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78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254C-17F8-ACF3-3340-8815BCBA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D9DDC-B02D-63D5-4BF4-A2EE4B927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37331-73B0-0666-D03B-E8C5AF4F5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0C8FD-D8E3-48D3-C435-B20C19A1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4A4C-E9FC-4788-94F3-DC3A61143592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8E8AD-9B6B-7980-BD98-791F282C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0850C-8B8C-3324-0277-5C127D56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83C9-B819-4E11-8283-5A6D7D355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22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DCAD-210E-80C4-D3BE-97B2B402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3E5A55-F273-9CC8-0A9E-7E99D1971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79195-BDB0-0BA7-E49E-F9A4F6A06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BF2FB-0CB2-A54B-8C75-1E22B5874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4A4C-E9FC-4788-94F3-DC3A61143592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6E084-8BEC-5147-9512-B5E9F36E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FC70B-7DCC-D2B7-ED8C-1A0A022F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83C9-B819-4E11-8283-5A6D7D355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6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EFF3FA-9F5B-E055-AA33-9A78E839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6E4FE-4A57-B8E2-FA74-77081C5A2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29DC-FE00-CDA4-7FDC-986815645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5C4A4C-E9FC-4788-94F3-DC3A61143592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4049F-AA16-A38C-A17B-4CED0596A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26E7D-5ED1-51BC-629E-837826FAE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C83C9-B819-4E11-8283-5A6D7D355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46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Planning Agents Forum</a:t>
            </a:r>
            <a:br>
              <a:rPr lang="en-GB" dirty="0"/>
            </a:br>
            <a:br>
              <a:rPr lang="en-GB" dirty="0"/>
            </a:br>
            <a:r>
              <a:rPr lang="en-GB" sz="3200" dirty="0"/>
              <a:t>27 February 2026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8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ADE6F-EEDA-B83C-8EDC-3775D9C1A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1246093"/>
            <a:ext cx="5892801" cy="46582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/>
              <a:t>8.30am: Doors open and breakfast</a:t>
            </a:r>
          </a:p>
          <a:p>
            <a:r>
              <a:rPr lang="en-GB" sz="2000" dirty="0"/>
              <a:t>8.45am: Welcome, house-keeping and introduction from new Planning Practice and Performance Manager Tim Lethaby</a:t>
            </a:r>
          </a:p>
          <a:p>
            <a:r>
              <a:rPr lang="en-GB" sz="2000" dirty="0"/>
              <a:t>9am: Update from Development Manager Wendy Ormsby including performance and LGR</a:t>
            </a:r>
          </a:p>
          <a:p>
            <a:r>
              <a:rPr lang="en-GB" sz="2000" dirty="0"/>
              <a:t>9.30am: Head of Business Development at the Planning Portal, Scott Alford, on the portal’s road map for 2026</a:t>
            </a:r>
          </a:p>
          <a:p>
            <a:r>
              <a:rPr lang="en-GB" sz="2000" dirty="0"/>
              <a:t>10am: Planning Policy Manager Matt Dickins on the latest developments with the East Devon Emerging Local Plan 2020-2042</a:t>
            </a:r>
          </a:p>
          <a:p>
            <a:r>
              <a:rPr lang="en-GB" sz="2000" dirty="0"/>
              <a:t>10.30am: Questions and close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A6E492-6368-0FB6-FCFC-95307EFF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80" y="351061"/>
            <a:ext cx="2555240" cy="6750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+mj-lt"/>
              </a:rPr>
              <a:t>Agenda</a:t>
            </a:r>
          </a:p>
        </p:txBody>
      </p:sp>
      <p:pic>
        <p:nvPicPr>
          <p:cNvPr id="6" name="Picture 5" descr="Shaking hands after meeting in a cafe">
            <a:extLst>
              <a:ext uri="{FF2B5EF4-FFF2-40B4-BE49-F238E27FC236}">
                <a16:creationId xmlns:a16="http://schemas.microsoft.com/office/drawing/2014/main" id="{88667CCA-7345-DFE7-17AC-5AC263EC5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51" y="1507066"/>
            <a:ext cx="5238450" cy="34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32FDF7-8DBA-8D3E-C502-3DFED190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04" y="1271154"/>
            <a:ext cx="6284808" cy="46412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cs typeface="Arial" panose="020B0604020202020204" pitchFamily="34" charset="0"/>
              </a:rPr>
              <a:t>Started as new Planning Practice and Performance Manager in December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cs typeface="Arial" panose="020B0604020202020204" pitchFamily="34" charset="0"/>
              </a:rPr>
              <a:t>Background in Senior Management in the media industry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cs typeface="Arial" panose="020B0604020202020204" pitchFamily="34" charset="0"/>
              </a:rPr>
              <a:t>Extensive knowledge and experience with the planning system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cs typeface="Arial" panose="020B0604020202020204" pitchFamily="34" charset="0"/>
              </a:rPr>
              <a:t>West Country born and bred – know the area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8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AD2E3A-DD85-6407-22A0-22419CD7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" y="350492"/>
            <a:ext cx="10515600" cy="74055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A new face in planning - Tim Lethaby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6CB08F-866D-931D-D196-AFAF6C8B6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5829" y="1662545"/>
            <a:ext cx="2970321" cy="294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78DA133-4CD7-39C6-12C1-F165AE2D1B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8264" y="1386681"/>
            <a:ext cx="10176163" cy="4084637"/>
          </a:xfrm>
          <a:prstGeom prst="rect">
            <a:avLst/>
          </a:prstGeom>
        </p:spPr>
        <p:txBody>
          <a:bodyPr>
            <a:normAutofit/>
          </a:bodyPr>
          <a:lstStyle>
            <a:lvl1pPr marL="447675" marR="0" indent="-4476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strong, positive working relationships with planning agents.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the quality and consistency of planning submissions.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cs typeface="Arial" panose="020B0604020202020204" pitchFamily="34" charset="0"/>
              </a:rPr>
              <a:t>Drive improvements in planning performance and decision timeliness.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high-quality, sustainable development across East Devon.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836DCCB-430D-A509-6503-76CCDCF5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64" y="558800"/>
            <a:ext cx="6705600" cy="7413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Key aims</a:t>
            </a:r>
          </a:p>
        </p:txBody>
      </p:sp>
    </p:spTree>
    <p:extLst>
      <p:ext uri="{BB962C8B-B14F-4D97-AF65-F5344CB8AC3E}">
        <p14:creationId xmlns:p14="http://schemas.microsoft.com/office/powerpoint/2010/main" val="19038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Widescreen</PresentationFormat>
  <Paragraphs>28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Planning Agents Forum  27 February 2026 </vt:lpstr>
      <vt:lpstr>Agenda</vt:lpstr>
      <vt:lpstr>A new face in planning - Tim Lethaby</vt:lpstr>
      <vt:lpstr>Key aims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 Lethaby</dc:creator>
  <cp:lastModifiedBy>Tim Lethaby</cp:lastModifiedBy>
  <cp:revision>1</cp:revision>
  <dcterms:created xsi:type="dcterms:W3CDTF">2026-03-02T10:33:49Z</dcterms:created>
  <dcterms:modified xsi:type="dcterms:W3CDTF">2026-03-02T10:34:20Z</dcterms:modified>
</cp:coreProperties>
</file>