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6" r:id="rId3"/>
  </p:sldMasterIdLst>
  <p:notesMasterIdLst>
    <p:notesMasterId r:id="rId61"/>
  </p:notesMasterIdLst>
  <p:sldIdLst>
    <p:sldId id="257" r:id="rId4"/>
    <p:sldId id="259" r:id="rId5"/>
    <p:sldId id="286" r:id="rId6"/>
    <p:sldId id="283" r:id="rId7"/>
    <p:sldId id="279" r:id="rId8"/>
    <p:sldId id="289" r:id="rId9"/>
    <p:sldId id="290" r:id="rId10"/>
    <p:sldId id="291" r:id="rId11"/>
    <p:sldId id="292" r:id="rId12"/>
    <p:sldId id="295" r:id="rId13"/>
    <p:sldId id="296" r:id="rId14"/>
    <p:sldId id="297" r:id="rId15"/>
    <p:sldId id="298" r:id="rId16"/>
    <p:sldId id="299" r:id="rId17"/>
    <p:sldId id="300" r:id="rId18"/>
    <p:sldId id="872" r:id="rId19"/>
    <p:sldId id="262" r:id="rId20"/>
    <p:sldId id="266" r:id="rId21"/>
    <p:sldId id="261" r:id="rId22"/>
    <p:sldId id="265" r:id="rId23"/>
    <p:sldId id="263" r:id="rId24"/>
    <p:sldId id="264" r:id="rId25"/>
    <p:sldId id="267" r:id="rId26"/>
    <p:sldId id="275" r:id="rId27"/>
    <p:sldId id="269" r:id="rId28"/>
    <p:sldId id="272" r:id="rId29"/>
    <p:sldId id="270" r:id="rId30"/>
    <p:sldId id="274" r:id="rId31"/>
    <p:sldId id="276" r:id="rId32"/>
    <p:sldId id="277" r:id="rId33"/>
    <p:sldId id="278" r:id="rId34"/>
    <p:sldId id="273" r:id="rId35"/>
    <p:sldId id="873" r:id="rId36"/>
    <p:sldId id="874" r:id="rId37"/>
    <p:sldId id="268" r:id="rId38"/>
    <p:sldId id="875" r:id="rId39"/>
    <p:sldId id="876" r:id="rId40"/>
    <p:sldId id="877" r:id="rId41"/>
    <p:sldId id="878" r:id="rId42"/>
    <p:sldId id="879" r:id="rId43"/>
    <p:sldId id="271" r:id="rId44"/>
    <p:sldId id="880" r:id="rId45"/>
    <p:sldId id="881" r:id="rId46"/>
    <p:sldId id="870" r:id="rId47"/>
    <p:sldId id="871" r:id="rId48"/>
    <p:sldId id="379" r:id="rId49"/>
    <p:sldId id="394" r:id="rId50"/>
    <p:sldId id="395" r:id="rId51"/>
    <p:sldId id="256" r:id="rId52"/>
    <p:sldId id="382" r:id="rId53"/>
    <p:sldId id="393" r:id="rId54"/>
    <p:sldId id="389" r:id="rId55"/>
    <p:sldId id="258" r:id="rId56"/>
    <p:sldId id="388" r:id="rId57"/>
    <p:sldId id="396" r:id="rId58"/>
    <p:sldId id="385" r:id="rId59"/>
    <p:sldId id="86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99AC8D-8A44-4EA3-9EE6-5FEB4240B314}" v="24" dt="2026-06-11T15:38:15.2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5" d="100"/>
          <a:sy n="105" d="100"/>
        </p:scale>
        <p:origin x="7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Lethaby" userId="48876f9d-a8f5-4e81-82e8-b345c0aaef38" providerId="ADAL" clId="{0D02FBBE-7E1D-4585-A7E4-4DBC3D8BB0ED}"/>
    <pc:docChg chg="undo custSel addSld delSld modSld">
      <pc:chgData name="Tim Lethaby" userId="48876f9d-a8f5-4e81-82e8-b345c0aaef38" providerId="ADAL" clId="{0D02FBBE-7E1D-4585-A7E4-4DBC3D8BB0ED}" dt="2026-06-11T15:38:15.277" v="456"/>
      <pc:docMkLst>
        <pc:docMk/>
      </pc:docMkLst>
      <pc:sldChg chg="add">
        <pc:chgData name="Tim Lethaby" userId="48876f9d-a8f5-4e81-82e8-b345c0aaef38" providerId="ADAL" clId="{0D02FBBE-7E1D-4585-A7E4-4DBC3D8BB0ED}" dt="2026-06-10T08:54:59.353" v="385"/>
        <pc:sldMkLst>
          <pc:docMk/>
          <pc:sldMk cId="4035021894" sldId="256"/>
        </pc:sldMkLst>
      </pc:sldChg>
      <pc:sldChg chg="modSp mod">
        <pc:chgData name="Tim Lethaby" userId="48876f9d-a8f5-4e81-82e8-b345c0aaef38" providerId="ADAL" clId="{0D02FBBE-7E1D-4585-A7E4-4DBC3D8BB0ED}" dt="2026-06-09T10:31:42.740" v="27" actId="20577"/>
        <pc:sldMkLst>
          <pc:docMk/>
          <pc:sldMk cId="3813891009" sldId="257"/>
        </pc:sldMkLst>
        <pc:spChg chg="mod">
          <ac:chgData name="Tim Lethaby" userId="48876f9d-a8f5-4e81-82e8-b345c0aaef38" providerId="ADAL" clId="{0D02FBBE-7E1D-4585-A7E4-4DBC3D8BB0ED}" dt="2026-06-09T10:31:42.740" v="27" actId="20577"/>
          <ac:spMkLst>
            <pc:docMk/>
            <pc:sldMk cId="3813891009" sldId="257"/>
            <ac:spMk id="3" creationId="{00000000-0000-0000-0000-000000000000}"/>
          </ac:spMkLst>
        </pc:spChg>
      </pc:sldChg>
      <pc:sldChg chg="add">
        <pc:chgData name="Tim Lethaby" userId="48876f9d-a8f5-4e81-82e8-b345c0aaef38" providerId="ADAL" clId="{0D02FBBE-7E1D-4585-A7E4-4DBC3D8BB0ED}" dt="2026-06-10T08:54:59.353" v="385"/>
        <pc:sldMkLst>
          <pc:docMk/>
          <pc:sldMk cId="3865552266" sldId="258"/>
        </pc:sldMkLst>
      </pc:sldChg>
      <pc:sldChg chg="modSp mod">
        <pc:chgData name="Tim Lethaby" userId="48876f9d-a8f5-4e81-82e8-b345c0aaef38" providerId="ADAL" clId="{0D02FBBE-7E1D-4585-A7E4-4DBC3D8BB0ED}" dt="2026-06-09T10:58:57.986" v="384" actId="20577"/>
        <pc:sldMkLst>
          <pc:docMk/>
          <pc:sldMk cId="240854133" sldId="259"/>
        </pc:sldMkLst>
        <pc:spChg chg="mod">
          <ac:chgData name="Tim Lethaby" userId="48876f9d-a8f5-4e81-82e8-b345c0aaef38" providerId="ADAL" clId="{0D02FBBE-7E1D-4585-A7E4-4DBC3D8BB0ED}" dt="2026-06-09T10:58:57.986" v="384" actId="20577"/>
          <ac:spMkLst>
            <pc:docMk/>
            <pc:sldMk cId="240854133" sldId="259"/>
            <ac:spMk id="2" creationId="{6AFADE6F-EEDA-B83C-8EDC-3775D9C1A912}"/>
          </ac:spMkLst>
        </pc:spChg>
      </pc:sldChg>
      <pc:sldChg chg="addSp delSp modSp add del mod setBg delDesignElem">
        <pc:chgData name="Tim Lethaby" userId="48876f9d-a8f5-4e81-82e8-b345c0aaef38" providerId="ADAL" clId="{0D02FBBE-7E1D-4585-A7E4-4DBC3D8BB0ED}" dt="2026-06-11T15:25:07.399" v="420"/>
        <pc:sldMkLst>
          <pc:docMk/>
          <pc:sldMk cId="87822551" sldId="261"/>
        </pc:sldMkLst>
        <pc:spChg chg="mod">
          <ac:chgData name="Tim Lethaby" userId="48876f9d-a8f5-4e81-82e8-b345c0aaef38" providerId="ADAL" clId="{0D02FBBE-7E1D-4585-A7E4-4DBC3D8BB0ED}" dt="2026-06-11T15:25:07.399" v="420"/>
          <ac:spMkLst>
            <pc:docMk/>
            <pc:sldMk cId="87822551" sldId="261"/>
            <ac:spMk id="4" creationId="{D720264D-F322-2647-3C47-D393B471B89A}"/>
          </ac:spMkLst>
        </pc:spChg>
        <pc:spChg chg="add del">
          <ac:chgData name="Tim Lethaby" userId="48876f9d-a8f5-4e81-82e8-b345c0aaef38" providerId="ADAL" clId="{0D02FBBE-7E1D-4585-A7E4-4DBC3D8BB0ED}" dt="2026-06-11T15:25:07.399" v="420"/>
          <ac:spMkLst>
            <pc:docMk/>
            <pc:sldMk cId="87822551" sldId="261"/>
            <ac:spMk id="5153" creationId="{1BB56EB9-078F-4952-AC1F-149C7A0AE4D5}"/>
          </ac:spMkLst>
        </pc:spChg>
        <pc:spChg chg="add del">
          <ac:chgData name="Tim Lethaby" userId="48876f9d-a8f5-4e81-82e8-b345c0aaef38" providerId="ADAL" clId="{0D02FBBE-7E1D-4585-A7E4-4DBC3D8BB0ED}" dt="2026-06-11T15:25:07.399" v="420"/>
          <ac:spMkLst>
            <pc:docMk/>
            <pc:sldMk cId="87822551" sldId="261"/>
            <ac:spMk id="5155" creationId="{10058680-D07C-4893-B2B7-91543F18AB32}"/>
          </ac:spMkLst>
        </pc:spChg>
        <pc:spChg chg="add del">
          <ac:chgData name="Tim Lethaby" userId="48876f9d-a8f5-4e81-82e8-b345c0aaef38" providerId="ADAL" clId="{0D02FBBE-7E1D-4585-A7E4-4DBC3D8BB0ED}" dt="2026-06-11T15:25:07.399" v="420"/>
          <ac:spMkLst>
            <pc:docMk/>
            <pc:sldMk cId="87822551" sldId="261"/>
            <ac:spMk id="5157" creationId="{7B42427A-0A1F-4A55-8705-D9179F1E0CFB}"/>
          </ac:spMkLst>
        </pc:spChg>
        <pc:spChg chg="add del">
          <ac:chgData name="Tim Lethaby" userId="48876f9d-a8f5-4e81-82e8-b345c0aaef38" providerId="ADAL" clId="{0D02FBBE-7E1D-4585-A7E4-4DBC3D8BB0ED}" dt="2026-06-11T15:25:07.399" v="420"/>
          <ac:spMkLst>
            <pc:docMk/>
            <pc:sldMk cId="87822551" sldId="261"/>
            <ac:spMk id="5159" creationId="{EE54A6FE-D8CB-48A3-900B-053D4EBD3B85}"/>
          </ac:spMkLst>
        </pc:spChg>
      </pc:sldChg>
      <pc:sldChg chg="add">
        <pc:chgData name="Tim Lethaby" userId="48876f9d-a8f5-4e81-82e8-b345c0aaef38" providerId="ADAL" clId="{0D02FBBE-7E1D-4585-A7E4-4DBC3D8BB0ED}" dt="2026-06-11T15:27:30.736" v="421"/>
        <pc:sldMkLst>
          <pc:docMk/>
          <pc:sldMk cId="2916195348" sldId="261"/>
        </pc:sldMkLst>
      </pc:sldChg>
      <pc:sldChg chg="add">
        <pc:chgData name="Tim Lethaby" userId="48876f9d-a8f5-4e81-82e8-b345c0aaef38" providerId="ADAL" clId="{0D02FBBE-7E1D-4585-A7E4-4DBC3D8BB0ED}" dt="2026-06-11T15:27:30.736" v="421"/>
        <pc:sldMkLst>
          <pc:docMk/>
          <pc:sldMk cId="2094657305" sldId="262"/>
        </pc:sldMkLst>
      </pc:sldChg>
      <pc:sldChg chg="addSp delSp modSp add del mod setBg delDesignElem">
        <pc:chgData name="Tim Lethaby" userId="48876f9d-a8f5-4e81-82e8-b345c0aaef38" providerId="ADAL" clId="{0D02FBBE-7E1D-4585-A7E4-4DBC3D8BB0ED}" dt="2026-06-11T15:25:07.399" v="420"/>
        <pc:sldMkLst>
          <pc:docMk/>
          <pc:sldMk cId="2673122991" sldId="262"/>
        </pc:sldMkLst>
        <pc:spChg chg="mod">
          <ac:chgData name="Tim Lethaby" userId="48876f9d-a8f5-4e81-82e8-b345c0aaef38" providerId="ADAL" clId="{0D02FBBE-7E1D-4585-A7E4-4DBC3D8BB0ED}" dt="2026-06-11T15:25:07.399" v="420"/>
          <ac:spMkLst>
            <pc:docMk/>
            <pc:sldMk cId="2673122991" sldId="262"/>
            <ac:spMk id="4" creationId="{D720264D-F322-2647-3C47-D393B471B89A}"/>
          </ac:spMkLst>
        </pc:spChg>
        <pc:spChg chg="add del">
          <ac:chgData name="Tim Lethaby" userId="48876f9d-a8f5-4e81-82e8-b345c0aaef38" providerId="ADAL" clId="{0D02FBBE-7E1D-4585-A7E4-4DBC3D8BB0ED}" dt="2026-06-11T15:25:07.399" v="420"/>
          <ac:spMkLst>
            <pc:docMk/>
            <pc:sldMk cId="2673122991" sldId="262"/>
            <ac:spMk id="5138" creationId="{1BB56EB9-078F-4952-AC1F-149C7A0AE4D5}"/>
          </ac:spMkLst>
        </pc:spChg>
        <pc:spChg chg="add del">
          <ac:chgData name="Tim Lethaby" userId="48876f9d-a8f5-4e81-82e8-b345c0aaef38" providerId="ADAL" clId="{0D02FBBE-7E1D-4585-A7E4-4DBC3D8BB0ED}" dt="2026-06-11T15:25:07.399" v="420"/>
          <ac:spMkLst>
            <pc:docMk/>
            <pc:sldMk cId="2673122991" sldId="262"/>
            <ac:spMk id="5140" creationId="{D3772EE4-ED5E-4D3A-A306-B22CF866786D}"/>
          </ac:spMkLst>
        </pc:spChg>
        <pc:spChg chg="add del">
          <ac:chgData name="Tim Lethaby" userId="48876f9d-a8f5-4e81-82e8-b345c0aaef38" providerId="ADAL" clId="{0D02FBBE-7E1D-4585-A7E4-4DBC3D8BB0ED}" dt="2026-06-11T15:25:07.399" v="420"/>
          <ac:spMkLst>
            <pc:docMk/>
            <pc:sldMk cId="2673122991" sldId="262"/>
            <ac:spMk id="5142" creationId="{10058680-D07C-4893-B2B7-91543F18AB32}"/>
          </ac:spMkLst>
        </pc:spChg>
        <pc:spChg chg="add del">
          <ac:chgData name="Tim Lethaby" userId="48876f9d-a8f5-4e81-82e8-b345c0aaef38" providerId="ADAL" clId="{0D02FBBE-7E1D-4585-A7E4-4DBC3D8BB0ED}" dt="2026-06-11T15:25:07.399" v="420"/>
          <ac:spMkLst>
            <pc:docMk/>
            <pc:sldMk cId="2673122991" sldId="262"/>
            <ac:spMk id="5144" creationId="{7B42427A-0A1F-4A55-8705-D9179F1E0CFB}"/>
          </ac:spMkLst>
        </pc:spChg>
        <pc:spChg chg="add del">
          <ac:chgData name="Tim Lethaby" userId="48876f9d-a8f5-4e81-82e8-b345c0aaef38" providerId="ADAL" clId="{0D02FBBE-7E1D-4585-A7E4-4DBC3D8BB0ED}" dt="2026-06-11T15:25:07.399" v="420"/>
          <ac:spMkLst>
            <pc:docMk/>
            <pc:sldMk cId="2673122991" sldId="262"/>
            <ac:spMk id="5146" creationId="{EE54A6FE-D8CB-48A3-900B-053D4EBD3B85}"/>
          </ac:spMkLst>
        </pc:spChg>
      </pc:sldChg>
      <pc:sldChg chg="add">
        <pc:chgData name="Tim Lethaby" userId="48876f9d-a8f5-4e81-82e8-b345c0aaef38" providerId="ADAL" clId="{0D02FBBE-7E1D-4585-A7E4-4DBC3D8BB0ED}" dt="2026-06-11T15:27:30.736" v="421"/>
        <pc:sldMkLst>
          <pc:docMk/>
          <pc:sldMk cId="4110981704" sldId="263"/>
        </pc:sldMkLst>
      </pc:sldChg>
      <pc:sldChg chg="add">
        <pc:chgData name="Tim Lethaby" userId="48876f9d-a8f5-4e81-82e8-b345c0aaef38" providerId="ADAL" clId="{0D02FBBE-7E1D-4585-A7E4-4DBC3D8BB0ED}" dt="2026-06-11T15:27:30.736" v="421"/>
        <pc:sldMkLst>
          <pc:docMk/>
          <pc:sldMk cId="1338605806" sldId="264"/>
        </pc:sldMkLst>
      </pc:sldChg>
      <pc:sldChg chg="add">
        <pc:chgData name="Tim Lethaby" userId="48876f9d-a8f5-4e81-82e8-b345c0aaef38" providerId="ADAL" clId="{0D02FBBE-7E1D-4585-A7E4-4DBC3D8BB0ED}" dt="2026-06-11T15:27:30.736" v="421"/>
        <pc:sldMkLst>
          <pc:docMk/>
          <pc:sldMk cId="1426869829" sldId="265"/>
        </pc:sldMkLst>
      </pc:sldChg>
      <pc:sldChg chg="add">
        <pc:chgData name="Tim Lethaby" userId="48876f9d-a8f5-4e81-82e8-b345c0aaef38" providerId="ADAL" clId="{0D02FBBE-7E1D-4585-A7E4-4DBC3D8BB0ED}" dt="2026-06-11T15:27:30.736" v="421"/>
        <pc:sldMkLst>
          <pc:docMk/>
          <pc:sldMk cId="1187631912" sldId="266"/>
        </pc:sldMkLst>
      </pc:sldChg>
      <pc:sldChg chg="add">
        <pc:chgData name="Tim Lethaby" userId="48876f9d-a8f5-4e81-82e8-b345c0aaef38" providerId="ADAL" clId="{0D02FBBE-7E1D-4585-A7E4-4DBC3D8BB0ED}" dt="2026-06-11T15:27:30.736" v="421"/>
        <pc:sldMkLst>
          <pc:docMk/>
          <pc:sldMk cId="229422051" sldId="267"/>
        </pc:sldMkLst>
      </pc:sldChg>
      <pc:sldChg chg="add">
        <pc:chgData name="Tim Lethaby" userId="48876f9d-a8f5-4e81-82e8-b345c0aaef38" providerId="ADAL" clId="{0D02FBBE-7E1D-4585-A7E4-4DBC3D8BB0ED}" dt="2026-06-11T15:38:15.277" v="456"/>
        <pc:sldMkLst>
          <pc:docMk/>
          <pc:sldMk cId="1535973381" sldId="268"/>
        </pc:sldMkLst>
      </pc:sldChg>
      <pc:sldChg chg="addSp delSp modSp add del mod setBg delDesignElem">
        <pc:chgData name="Tim Lethaby" userId="48876f9d-a8f5-4e81-82e8-b345c0aaef38" providerId="ADAL" clId="{0D02FBBE-7E1D-4585-A7E4-4DBC3D8BB0ED}" dt="2026-06-11T15:28:47.760" v="439"/>
        <pc:sldMkLst>
          <pc:docMk/>
          <pc:sldMk cId="2951350098" sldId="268"/>
        </pc:sldMkLst>
        <pc:spChg chg="mod">
          <ac:chgData name="Tim Lethaby" userId="48876f9d-a8f5-4e81-82e8-b345c0aaef38" providerId="ADAL" clId="{0D02FBBE-7E1D-4585-A7E4-4DBC3D8BB0ED}" dt="2026-06-11T15:28:47.760" v="439"/>
          <ac:spMkLst>
            <pc:docMk/>
            <pc:sldMk cId="2951350098" sldId="268"/>
            <ac:spMk id="3" creationId="{DE8BA021-3AAD-AD12-DC0F-787812F38924}"/>
          </ac:spMkLst>
        </pc:spChg>
        <pc:spChg chg="add del">
          <ac:chgData name="Tim Lethaby" userId="48876f9d-a8f5-4e81-82e8-b345c0aaef38" providerId="ADAL" clId="{0D02FBBE-7E1D-4585-A7E4-4DBC3D8BB0ED}" dt="2026-06-11T15:28:47.760" v="439"/>
          <ac:spMkLst>
            <pc:docMk/>
            <pc:sldMk cId="2951350098" sldId="268"/>
            <ac:spMk id="5127" creationId="{1BB56EB9-078F-4952-AC1F-149C7A0AE4D5}"/>
          </ac:spMkLst>
        </pc:spChg>
        <pc:spChg chg="add del">
          <ac:chgData name="Tim Lethaby" userId="48876f9d-a8f5-4e81-82e8-b345c0aaef38" providerId="ADAL" clId="{0D02FBBE-7E1D-4585-A7E4-4DBC3D8BB0ED}" dt="2026-06-11T15:28:47.760" v="439"/>
          <ac:spMkLst>
            <pc:docMk/>
            <pc:sldMk cId="2951350098" sldId="268"/>
            <ac:spMk id="5129" creationId="{10058680-D07C-4893-B2B7-91543F18AB32}"/>
          </ac:spMkLst>
        </pc:spChg>
        <pc:spChg chg="add del">
          <ac:chgData name="Tim Lethaby" userId="48876f9d-a8f5-4e81-82e8-b345c0aaef38" providerId="ADAL" clId="{0D02FBBE-7E1D-4585-A7E4-4DBC3D8BB0ED}" dt="2026-06-11T15:28:47.760" v="439"/>
          <ac:spMkLst>
            <pc:docMk/>
            <pc:sldMk cId="2951350098" sldId="268"/>
            <ac:spMk id="5131" creationId="{7B42427A-0A1F-4A55-8705-D9179F1E0CFB}"/>
          </ac:spMkLst>
        </pc:spChg>
        <pc:spChg chg="add del">
          <ac:chgData name="Tim Lethaby" userId="48876f9d-a8f5-4e81-82e8-b345c0aaef38" providerId="ADAL" clId="{0D02FBBE-7E1D-4585-A7E4-4DBC3D8BB0ED}" dt="2026-06-11T15:28:47.760" v="439"/>
          <ac:spMkLst>
            <pc:docMk/>
            <pc:sldMk cId="2951350098" sldId="268"/>
            <ac:spMk id="5133" creationId="{EE54A6FE-D8CB-48A3-900B-053D4EBD3B85}"/>
          </ac:spMkLst>
        </pc:spChg>
      </pc:sldChg>
      <pc:sldChg chg="add">
        <pc:chgData name="Tim Lethaby" userId="48876f9d-a8f5-4e81-82e8-b345c0aaef38" providerId="ADAL" clId="{0D02FBBE-7E1D-4585-A7E4-4DBC3D8BB0ED}" dt="2026-06-11T15:27:30.736" v="421"/>
        <pc:sldMkLst>
          <pc:docMk/>
          <pc:sldMk cId="341784515" sldId="269"/>
        </pc:sldMkLst>
      </pc:sldChg>
      <pc:sldChg chg="modSp add del modTransition">
        <pc:chgData name="Tim Lethaby" userId="48876f9d-a8f5-4e81-82e8-b345c0aaef38" providerId="ADAL" clId="{0D02FBBE-7E1D-4585-A7E4-4DBC3D8BB0ED}" dt="2026-06-11T15:25:07.399" v="420"/>
        <pc:sldMkLst>
          <pc:docMk/>
          <pc:sldMk cId="2311155707" sldId="269"/>
        </pc:sldMkLst>
        <pc:spChg chg="mod">
          <ac:chgData name="Tim Lethaby" userId="48876f9d-a8f5-4e81-82e8-b345c0aaef38" providerId="ADAL" clId="{0D02FBBE-7E1D-4585-A7E4-4DBC3D8BB0ED}" dt="2026-06-11T15:24:59.375" v="408"/>
          <ac:spMkLst>
            <pc:docMk/>
            <pc:sldMk cId="2311155707" sldId="269"/>
            <ac:spMk id="4" creationId="{900F8C67-C6DA-3CE3-FF57-D12DC5F05376}"/>
          </ac:spMkLst>
        </pc:spChg>
      </pc:sldChg>
      <pc:sldChg chg="add">
        <pc:chgData name="Tim Lethaby" userId="48876f9d-a8f5-4e81-82e8-b345c0aaef38" providerId="ADAL" clId="{0D02FBBE-7E1D-4585-A7E4-4DBC3D8BB0ED}" dt="2026-06-11T15:27:30.736" v="421"/>
        <pc:sldMkLst>
          <pc:docMk/>
          <pc:sldMk cId="1033886782" sldId="270"/>
        </pc:sldMkLst>
      </pc:sldChg>
      <pc:sldChg chg="modSp add del mod">
        <pc:chgData name="Tim Lethaby" userId="48876f9d-a8f5-4e81-82e8-b345c0aaef38" providerId="ADAL" clId="{0D02FBBE-7E1D-4585-A7E4-4DBC3D8BB0ED}" dt="2026-06-11T15:25:07.399" v="420"/>
        <pc:sldMkLst>
          <pc:docMk/>
          <pc:sldMk cId="2875305741" sldId="270"/>
        </pc:sldMkLst>
        <pc:spChg chg="mod">
          <ac:chgData name="Tim Lethaby" userId="48876f9d-a8f5-4e81-82e8-b345c0aaef38" providerId="ADAL" clId="{0D02FBBE-7E1D-4585-A7E4-4DBC3D8BB0ED}" dt="2026-06-11T15:25:07.399" v="420"/>
          <ac:spMkLst>
            <pc:docMk/>
            <pc:sldMk cId="2875305741" sldId="270"/>
            <ac:spMk id="6" creationId="{FB06C9E8-0A76-41FA-750D-FB843D06B4F5}"/>
          </ac:spMkLst>
        </pc:spChg>
      </pc:sldChg>
      <pc:sldChg chg="add">
        <pc:chgData name="Tim Lethaby" userId="48876f9d-a8f5-4e81-82e8-b345c0aaef38" providerId="ADAL" clId="{0D02FBBE-7E1D-4585-A7E4-4DBC3D8BB0ED}" dt="2026-06-11T15:34:25.459" v="453"/>
        <pc:sldMkLst>
          <pc:docMk/>
          <pc:sldMk cId="353609215" sldId="271"/>
        </pc:sldMkLst>
      </pc:sldChg>
      <pc:sldChg chg="modSp add del mod">
        <pc:chgData name="Tim Lethaby" userId="48876f9d-a8f5-4e81-82e8-b345c0aaef38" providerId="ADAL" clId="{0D02FBBE-7E1D-4585-A7E4-4DBC3D8BB0ED}" dt="2026-06-11T15:28:47.760" v="439"/>
        <pc:sldMkLst>
          <pc:docMk/>
          <pc:sldMk cId="2395327611" sldId="271"/>
        </pc:sldMkLst>
        <pc:spChg chg="mod">
          <ac:chgData name="Tim Lethaby" userId="48876f9d-a8f5-4e81-82e8-b345c0aaef38" providerId="ADAL" clId="{0D02FBBE-7E1D-4585-A7E4-4DBC3D8BB0ED}" dt="2026-06-11T15:28:47.760" v="439"/>
          <ac:spMkLst>
            <pc:docMk/>
            <pc:sldMk cId="2395327611" sldId="271"/>
            <ac:spMk id="8" creationId="{C12DCCCB-D24C-5ACA-501B-FDF7E6296BCD}"/>
          </ac:spMkLst>
        </pc:spChg>
      </pc:sldChg>
      <pc:sldChg chg="add">
        <pc:chgData name="Tim Lethaby" userId="48876f9d-a8f5-4e81-82e8-b345c0aaef38" providerId="ADAL" clId="{0D02FBBE-7E1D-4585-A7E4-4DBC3D8BB0ED}" dt="2026-06-11T15:27:30.736" v="421"/>
        <pc:sldMkLst>
          <pc:docMk/>
          <pc:sldMk cId="1158723709" sldId="272"/>
        </pc:sldMkLst>
      </pc:sldChg>
      <pc:sldChg chg="add">
        <pc:chgData name="Tim Lethaby" userId="48876f9d-a8f5-4e81-82e8-b345c0aaef38" providerId="ADAL" clId="{0D02FBBE-7E1D-4585-A7E4-4DBC3D8BB0ED}" dt="2026-06-11T15:27:30.736" v="421"/>
        <pc:sldMkLst>
          <pc:docMk/>
          <pc:sldMk cId="4068403929" sldId="273"/>
        </pc:sldMkLst>
      </pc:sldChg>
      <pc:sldChg chg="modSp add del mod">
        <pc:chgData name="Tim Lethaby" userId="48876f9d-a8f5-4e81-82e8-b345c0aaef38" providerId="ADAL" clId="{0D02FBBE-7E1D-4585-A7E4-4DBC3D8BB0ED}" dt="2026-06-11T15:25:07.399" v="420"/>
        <pc:sldMkLst>
          <pc:docMk/>
          <pc:sldMk cId="521049241" sldId="274"/>
        </pc:sldMkLst>
        <pc:spChg chg="mod">
          <ac:chgData name="Tim Lethaby" userId="48876f9d-a8f5-4e81-82e8-b345c0aaef38" providerId="ADAL" clId="{0D02FBBE-7E1D-4585-A7E4-4DBC3D8BB0ED}" dt="2026-06-11T15:25:07.399" v="420"/>
          <ac:spMkLst>
            <pc:docMk/>
            <pc:sldMk cId="521049241" sldId="274"/>
            <ac:spMk id="2" creationId="{20FD9050-5ABD-ADFD-DA4B-A40B4FAE53D4}"/>
          </ac:spMkLst>
        </pc:spChg>
      </pc:sldChg>
      <pc:sldChg chg="add">
        <pc:chgData name="Tim Lethaby" userId="48876f9d-a8f5-4e81-82e8-b345c0aaef38" providerId="ADAL" clId="{0D02FBBE-7E1D-4585-A7E4-4DBC3D8BB0ED}" dt="2026-06-11T15:27:30.736" v="421"/>
        <pc:sldMkLst>
          <pc:docMk/>
          <pc:sldMk cId="1308729441" sldId="274"/>
        </pc:sldMkLst>
      </pc:sldChg>
      <pc:sldChg chg="add">
        <pc:chgData name="Tim Lethaby" userId="48876f9d-a8f5-4e81-82e8-b345c0aaef38" providerId="ADAL" clId="{0D02FBBE-7E1D-4585-A7E4-4DBC3D8BB0ED}" dt="2026-06-11T15:27:30.736" v="421"/>
        <pc:sldMkLst>
          <pc:docMk/>
          <pc:sldMk cId="3759892136" sldId="275"/>
        </pc:sldMkLst>
      </pc:sldChg>
      <pc:sldChg chg="add">
        <pc:chgData name="Tim Lethaby" userId="48876f9d-a8f5-4e81-82e8-b345c0aaef38" providerId="ADAL" clId="{0D02FBBE-7E1D-4585-A7E4-4DBC3D8BB0ED}" dt="2026-06-11T15:27:30.736" v="421"/>
        <pc:sldMkLst>
          <pc:docMk/>
          <pc:sldMk cId="3767147656" sldId="276"/>
        </pc:sldMkLst>
      </pc:sldChg>
      <pc:sldChg chg="addSp delSp modSp add del mod setBg delDesignElem">
        <pc:chgData name="Tim Lethaby" userId="48876f9d-a8f5-4e81-82e8-b345c0aaef38" providerId="ADAL" clId="{0D02FBBE-7E1D-4585-A7E4-4DBC3D8BB0ED}" dt="2026-06-11T15:25:07.399" v="420"/>
        <pc:sldMkLst>
          <pc:docMk/>
          <pc:sldMk cId="208496575" sldId="277"/>
        </pc:sldMkLst>
        <pc:spChg chg="mod">
          <ac:chgData name="Tim Lethaby" userId="48876f9d-a8f5-4e81-82e8-b345c0aaef38" providerId="ADAL" clId="{0D02FBBE-7E1D-4585-A7E4-4DBC3D8BB0ED}" dt="2026-06-11T15:25:07.399" v="420"/>
          <ac:spMkLst>
            <pc:docMk/>
            <pc:sldMk cId="208496575" sldId="277"/>
            <ac:spMk id="3" creationId="{03D03CEC-3F52-F247-7F29-C25FCFED4C19}"/>
          </ac:spMkLst>
        </pc:spChg>
        <pc:spChg chg="mod">
          <ac:chgData name="Tim Lethaby" userId="48876f9d-a8f5-4e81-82e8-b345c0aaef38" providerId="ADAL" clId="{0D02FBBE-7E1D-4585-A7E4-4DBC3D8BB0ED}" dt="2026-06-11T15:25:07.399" v="420"/>
          <ac:spMkLst>
            <pc:docMk/>
            <pc:sldMk cId="208496575" sldId="277"/>
            <ac:spMk id="4" creationId="{910F40E7-C680-A01F-83DF-4C87F77458A9}"/>
          </ac:spMkLst>
        </pc:spChg>
        <pc:spChg chg="add del">
          <ac:chgData name="Tim Lethaby" userId="48876f9d-a8f5-4e81-82e8-b345c0aaef38" providerId="ADAL" clId="{0D02FBBE-7E1D-4585-A7E4-4DBC3D8BB0ED}" dt="2026-06-11T15:25:07.399" v="420"/>
          <ac:spMkLst>
            <pc:docMk/>
            <pc:sldMk cId="208496575" sldId="277"/>
            <ac:spMk id="12" creationId="{E9751CB9-7B25-4EB8-9A6F-82F822549F12}"/>
          </ac:spMkLst>
        </pc:spChg>
        <pc:spChg chg="add del">
          <ac:chgData name="Tim Lethaby" userId="48876f9d-a8f5-4e81-82e8-b345c0aaef38" providerId="ADAL" clId="{0D02FBBE-7E1D-4585-A7E4-4DBC3D8BB0ED}" dt="2026-06-11T15:25:07.399" v="420"/>
          <ac:spMkLst>
            <pc:docMk/>
            <pc:sldMk cId="208496575" sldId="277"/>
            <ac:spMk id="14" creationId="{E1317383-CF3B-4B02-9512-BECBEF6362A4}"/>
          </ac:spMkLst>
        </pc:spChg>
        <pc:spChg chg="add del">
          <ac:chgData name="Tim Lethaby" userId="48876f9d-a8f5-4e81-82e8-b345c0aaef38" providerId="ADAL" clId="{0D02FBBE-7E1D-4585-A7E4-4DBC3D8BB0ED}" dt="2026-06-11T15:25:07.399" v="420"/>
          <ac:spMkLst>
            <pc:docMk/>
            <pc:sldMk cId="208496575" sldId="277"/>
            <ac:spMk id="16" creationId="{B1D4C7A0-6DF2-4F2D-A45D-F111582974C7}"/>
          </ac:spMkLst>
        </pc:spChg>
        <pc:spChg chg="add del">
          <ac:chgData name="Tim Lethaby" userId="48876f9d-a8f5-4e81-82e8-b345c0aaef38" providerId="ADAL" clId="{0D02FBBE-7E1D-4585-A7E4-4DBC3D8BB0ED}" dt="2026-06-11T15:25:07.399" v="420"/>
          <ac:spMkLst>
            <pc:docMk/>
            <pc:sldMk cId="208496575" sldId="277"/>
            <ac:spMk id="18" creationId="{DBF3943D-BCB6-4B31-809D-A005686483B4}"/>
          </ac:spMkLst>
        </pc:spChg>
        <pc:spChg chg="add del">
          <ac:chgData name="Tim Lethaby" userId="48876f9d-a8f5-4e81-82e8-b345c0aaef38" providerId="ADAL" clId="{0D02FBBE-7E1D-4585-A7E4-4DBC3D8BB0ED}" dt="2026-06-11T15:25:07.399" v="420"/>
          <ac:spMkLst>
            <pc:docMk/>
            <pc:sldMk cId="208496575" sldId="277"/>
            <ac:spMk id="20" creationId="{39373A6F-2E1F-4613-8E1D-D68057D29F31}"/>
          </ac:spMkLst>
        </pc:spChg>
      </pc:sldChg>
      <pc:sldChg chg="add">
        <pc:chgData name="Tim Lethaby" userId="48876f9d-a8f5-4e81-82e8-b345c0aaef38" providerId="ADAL" clId="{0D02FBBE-7E1D-4585-A7E4-4DBC3D8BB0ED}" dt="2026-06-11T15:27:30.736" v="421"/>
        <pc:sldMkLst>
          <pc:docMk/>
          <pc:sldMk cId="1819740992" sldId="277"/>
        </pc:sldMkLst>
      </pc:sldChg>
      <pc:sldChg chg="add">
        <pc:chgData name="Tim Lethaby" userId="48876f9d-a8f5-4e81-82e8-b345c0aaef38" providerId="ADAL" clId="{0D02FBBE-7E1D-4585-A7E4-4DBC3D8BB0ED}" dt="2026-06-11T15:27:30.736" v="421"/>
        <pc:sldMkLst>
          <pc:docMk/>
          <pc:sldMk cId="440496777" sldId="278"/>
        </pc:sldMkLst>
      </pc:sldChg>
      <pc:sldChg chg="add del">
        <pc:chgData name="Tim Lethaby" userId="48876f9d-a8f5-4e81-82e8-b345c0aaef38" providerId="ADAL" clId="{0D02FBBE-7E1D-4585-A7E4-4DBC3D8BB0ED}" dt="2026-06-11T15:25:07.399" v="420"/>
        <pc:sldMkLst>
          <pc:docMk/>
          <pc:sldMk cId="3514868974" sldId="278"/>
        </pc:sldMkLst>
      </pc:sldChg>
      <pc:sldChg chg="add">
        <pc:chgData name="Tim Lethaby" userId="48876f9d-a8f5-4e81-82e8-b345c0aaef38" providerId="ADAL" clId="{0D02FBBE-7E1D-4585-A7E4-4DBC3D8BB0ED}" dt="2026-06-11T15:27:30.736" v="421"/>
        <pc:sldMkLst>
          <pc:docMk/>
          <pc:sldMk cId="1123182522" sldId="279"/>
        </pc:sldMkLst>
      </pc:sldChg>
      <pc:sldChg chg="modSp add del mod">
        <pc:chgData name="Tim Lethaby" userId="48876f9d-a8f5-4e81-82e8-b345c0aaef38" providerId="ADAL" clId="{0D02FBBE-7E1D-4585-A7E4-4DBC3D8BB0ED}" dt="2026-06-11T15:25:07.399" v="420"/>
        <pc:sldMkLst>
          <pc:docMk/>
          <pc:sldMk cId="1516222826" sldId="279"/>
        </pc:sldMkLst>
        <pc:spChg chg="mod">
          <ac:chgData name="Tim Lethaby" userId="48876f9d-a8f5-4e81-82e8-b345c0aaef38" providerId="ADAL" clId="{0D02FBBE-7E1D-4585-A7E4-4DBC3D8BB0ED}" dt="2026-06-11T15:25:07.399" v="420"/>
          <ac:spMkLst>
            <pc:docMk/>
            <pc:sldMk cId="1516222826" sldId="279"/>
            <ac:spMk id="3" creationId="{4D4E663C-9114-7D2D-87CE-826022E0958C}"/>
          </ac:spMkLst>
        </pc:spChg>
      </pc:sldChg>
      <pc:sldChg chg="modSp mod">
        <pc:chgData name="Tim Lethaby" userId="48876f9d-a8f5-4e81-82e8-b345c0aaef38" providerId="ADAL" clId="{0D02FBBE-7E1D-4585-A7E4-4DBC3D8BB0ED}" dt="2026-06-09T10:50:37.244" v="350" actId="20577"/>
        <pc:sldMkLst>
          <pc:docMk/>
          <pc:sldMk cId="1903844125" sldId="283"/>
        </pc:sldMkLst>
        <pc:spChg chg="mod">
          <ac:chgData name="Tim Lethaby" userId="48876f9d-a8f5-4e81-82e8-b345c0aaef38" providerId="ADAL" clId="{0D02FBBE-7E1D-4585-A7E4-4DBC3D8BB0ED}" dt="2026-06-09T10:50:37.244" v="350" actId="20577"/>
          <ac:spMkLst>
            <pc:docMk/>
            <pc:sldMk cId="1903844125" sldId="283"/>
            <ac:spMk id="4" creationId="{178DA133-4CD7-39C6-12C1-F165AE2D1B25}"/>
          </ac:spMkLst>
        </pc:spChg>
      </pc:sldChg>
      <pc:sldChg chg="add">
        <pc:chgData name="Tim Lethaby" userId="48876f9d-a8f5-4e81-82e8-b345c0aaef38" providerId="ADAL" clId="{0D02FBBE-7E1D-4585-A7E4-4DBC3D8BB0ED}" dt="2026-06-11T15:27:30.736" v="421"/>
        <pc:sldMkLst>
          <pc:docMk/>
          <pc:sldMk cId="1626334122" sldId="289"/>
        </pc:sldMkLst>
      </pc:sldChg>
      <pc:sldChg chg="add">
        <pc:chgData name="Tim Lethaby" userId="48876f9d-a8f5-4e81-82e8-b345c0aaef38" providerId="ADAL" clId="{0D02FBBE-7E1D-4585-A7E4-4DBC3D8BB0ED}" dt="2026-06-11T15:27:30.736" v="421"/>
        <pc:sldMkLst>
          <pc:docMk/>
          <pc:sldMk cId="4178800622" sldId="290"/>
        </pc:sldMkLst>
      </pc:sldChg>
      <pc:sldChg chg="add">
        <pc:chgData name="Tim Lethaby" userId="48876f9d-a8f5-4e81-82e8-b345c0aaef38" providerId="ADAL" clId="{0D02FBBE-7E1D-4585-A7E4-4DBC3D8BB0ED}" dt="2026-06-11T15:27:30.736" v="421"/>
        <pc:sldMkLst>
          <pc:docMk/>
          <pc:sldMk cId="926471192" sldId="291"/>
        </pc:sldMkLst>
      </pc:sldChg>
      <pc:sldChg chg="add">
        <pc:chgData name="Tim Lethaby" userId="48876f9d-a8f5-4e81-82e8-b345c0aaef38" providerId="ADAL" clId="{0D02FBBE-7E1D-4585-A7E4-4DBC3D8BB0ED}" dt="2026-06-11T15:27:30.736" v="421"/>
        <pc:sldMkLst>
          <pc:docMk/>
          <pc:sldMk cId="2412757555" sldId="292"/>
        </pc:sldMkLst>
      </pc:sldChg>
      <pc:sldChg chg="add">
        <pc:chgData name="Tim Lethaby" userId="48876f9d-a8f5-4e81-82e8-b345c0aaef38" providerId="ADAL" clId="{0D02FBBE-7E1D-4585-A7E4-4DBC3D8BB0ED}" dt="2026-06-11T15:27:30.736" v="421"/>
        <pc:sldMkLst>
          <pc:docMk/>
          <pc:sldMk cId="3808817987" sldId="295"/>
        </pc:sldMkLst>
      </pc:sldChg>
      <pc:sldChg chg="add">
        <pc:chgData name="Tim Lethaby" userId="48876f9d-a8f5-4e81-82e8-b345c0aaef38" providerId="ADAL" clId="{0D02FBBE-7E1D-4585-A7E4-4DBC3D8BB0ED}" dt="2026-06-11T15:27:30.736" v="421"/>
        <pc:sldMkLst>
          <pc:docMk/>
          <pc:sldMk cId="2409453384" sldId="296"/>
        </pc:sldMkLst>
      </pc:sldChg>
      <pc:sldChg chg="add">
        <pc:chgData name="Tim Lethaby" userId="48876f9d-a8f5-4e81-82e8-b345c0aaef38" providerId="ADAL" clId="{0D02FBBE-7E1D-4585-A7E4-4DBC3D8BB0ED}" dt="2026-06-11T15:27:30.736" v="421"/>
        <pc:sldMkLst>
          <pc:docMk/>
          <pc:sldMk cId="2612935811" sldId="297"/>
        </pc:sldMkLst>
      </pc:sldChg>
      <pc:sldChg chg="add">
        <pc:chgData name="Tim Lethaby" userId="48876f9d-a8f5-4e81-82e8-b345c0aaef38" providerId="ADAL" clId="{0D02FBBE-7E1D-4585-A7E4-4DBC3D8BB0ED}" dt="2026-06-11T15:27:30.736" v="421"/>
        <pc:sldMkLst>
          <pc:docMk/>
          <pc:sldMk cId="3307525458" sldId="298"/>
        </pc:sldMkLst>
      </pc:sldChg>
      <pc:sldChg chg="add">
        <pc:chgData name="Tim Lethaby" userId="48876f9d-a8f5-4e81-82e8-b345c0aaef38" providerId="ADAL" clId="{0D02FBBE-7E1D-4585-A7E4-4DBC3D8BB0ED}" dt="2026-06-11T15:27:30.736" v="421"/>
        <pc:sldMkLst>
          <pc:docMk/>
          <pc:sldMk cId="1452709564" sldId="299"/>
        </pc:sldMkLst>
      </pc:sldChg>
      <pc:sldChg chg="add">
        <pc:chgData name="Tim Lethaby" userId="48876f9d-a8f5-4e81-82e8-b345c0aaef38" providerId="ADAL" clId="{0D02FBBE-7E1D-4585-A7E4-4DBC3D8BB0ED}" dt="2026-06-11T15:27:30.736" v="421"/>
        <pc:sldMkLst>
          <pc:docMk/>
          <pc:sldMk cId="1644302719" sldId="300"/>
        </pc:sldMkLst>
      </pc:sldChg>
      <pc:sldChg chg="add">
        <pc:chgData name="Tim Lethaby" userId="48876f9d-a8f5-4e81-82e8-b345c0aaef38" providerId="ADAL" clId="{0D02FBBE-7E1D-4585-A7E4-4DBC3D8BB0ED}" dt="2026-06-10T08:54:59.353" v="385"/>
        <pc:sldMkLst>
          <pc:docMk/>
          <pc:sldMk cId="3483500240" sldId="379"/>
        </pc:sldMkLst>
      </pc:sldChg>
      <pc:sldChg chg="add">
        <pc:chgData name="Tim Lethaby" userId="48876f9d-a8f5-4e81-82e8-b345c0aaef38" providerId="ADAL" clId="{0D02FBBE-7E1D-4585-A7E4-4DBC3D8BB0ED}" dt="2026-06-10T08:54:59.353" v="385"/>
        <pc:sldMkLst>
          <pc:docMk/>
          <pc:sldMk cId="1251698423" sldId="382"/>
        </pc:sldMkLst>
      </pc:sldChg>
      <pc:sldChg chg="add">
        <pc:chgData name="Tim Lethaby" userId="48876f9d-a8f5-4e81-82e8-b345c0aaef38" providerId="ADAL" clId="{0D02FBBE-7E1D-4585-A7E4-4DBC3D8BB0ED}" dt="2026-06-10T08:54:59.353" v="385"/>
        <pc:sldMkLst>
          <pc:docMk/>
          <pc:sldMk cId="174482464" sldId="385"/>
        </pc:sldMkLst>
      </pc:sldChg>
      <pc:sldChg chg="add">
        <pc:chgData name="Tim Lethaby" userId="48876f9d-a8f5-4e81-82e8-b345c0aaef38" providerId="ADAL" clId="{0D02FBBE-7E1D-4585-A7E4-4DBC3D8BB0ED}" dt="2026-06-10T08:54:59.353" v="385"/>
        <pc:sldMkLst>
          <pc:docMk/>
          <pc:sldMk cId="2165134157" sldId="388"/>
        </pc:sldMkLst>
      </pc:sldChg>
      <pc:sldChg chg="add">
        <pc:chgData name="Tim Lethaby" userId="48876f9d-a8f5-4e81-82e8-b345c0aaef38" providerId="ADAL" clId="{0D02FBBE-7E1D-4585-A7E4-4DBC3D8BB0ED}" dt="2026-06-10T08:54:59.353" v="385"/>
        <pc:sldMkLst>
          <pc:docMk/>
          <pc:sldMk cId="3629984131" sldId="389"/>
        </pc:sldMkLst>
      </pc:sldChg>
      <pc:sldChg chg="add">
        <pc:chgData name="Tim Lethaby" userId="48876f9d-a8f5-4e81-82e8-b345c0aaef38" providerId="ADAL" clId="{0D02FBBE-7E1D-4585-A7E4-4DBC3D8BB0ED}" dt="2026-06-10T08:54:59.353" v="385"/>
        <pc:sldMkLst>
          <pc:docMk/>
          <pc:sldMk cId="1041467209" sldId="393"/>
        </pc:sldMkLst>
      </pc:sldChg>
      <pc:sldChg chg="add">
        <pc:chgData name="Tim Lethaby" userId="48876f9d-a8f5-4e81-82e8-b345c0aaef38" providerId="ADAL" clId="{0D02FBBE-7E1D-4585-A7E4-4DBC3D8BB0ED}" dt="2026-06-10T08:54:59.353" v="385"/>
        <pc:sldMkLst>
          <pc:docMk/>
          <pc:sldMk cId="1799164751" sldId="394"/>
        </pc:sldMkLst>
      </pc:sldChg>
      <pc:sldChg chg="add">
        <pc:chgData name="Tim Lethaby" userId="48876f9d-a8f5-4e81-82e8-b345c0aaef38" providerId="ADAL" clId="{0D02FBBE-7E1D-4585-A7E4-4DBC3D8BB0ED}" dt="2026-06-10T08:54:59.353" v="385"/>
        <pc:sldMkLst>
          <pc:docMk/>
          <pc:sldMk cId="4132634015" sldId="395"/>
        </pc:sldMkLst>
      </pc:sldChg>
      <pc:sldChg chg="add">
        <pc:chgData name="Tim Lethaby" userId="48876f9d-a8f5-4e81-82e8-b345c0aaef38" providerId="ADAL" clId="{0D02FBBE-7E1D-4585-A7E4-4DBC3D8BB0ED}" dt="2026-06-10T08:54:59.353" v="385"/>
        <pc:sldMkLst>
          <pc:docMk/>
          <pc:sldMk cId="4083959448" sldId="396"/>
        </pc:sldMkLst>
      </pc:sldChg>
      <pc:sldChg chg="add">
        <pc:chgData name="Tim Lethaby" userId="48876f9d-a8f5-4e81-82e8-b345c0aaef38" providerId="ADAL" clId="{0D02FBBE-7E1D-4585-A7E4-4DBC3D8BB0ED}" dt="2026-06-10T08:54:59.353" v="385"/>
        <pc:sldMkLst>
          <pc:docMk/>
          <pc:sldMk cId="253394593" sldId="870"/>
        </pc:sldMkLst>
      </pc:sldChg>
      <pc:sldChg chg="add">
        <pc:chgData name="Tim Lethaby" userId="48876f9d-a8f5-4e81-82e8-b345c0aaef38" providerId="ADAL" clId="{0D02FBBE-7E1D-4585-A7E4-4DBC3D8BB0ED}" dt="2026-06-10T08:54:59.353" v="385"/>
        <pc:sldMkLst>
          <pc:docMk/>
          <pc:sldMk cId="3092449956" sldId="871"/>
        </pc:sldMkLst>
      </pc:sldChg>
      <pc:sldChg chg="add">
        <pc:chgData name="Tim Lethaby" userId="48876f9d-a8f5-4e81-82e8-b345c0aaef38" providerId="ADAL" clId="{0D02FBBE-7E1D-4585-A7E4-4DBC3D8BB0ED}" dt="2026-06-11T15:27:30.736" v="421"/>
        <pc:sldMkLst>
          <pc:docMk/>
          <pc:sldMk cId="3024693940" sldId="872"/>
        </pc:sldMkLst>
      </pc:sldChg>
      <pc:sldChg chg="addSp delSp modSp add del mod setBg delDesignElem">
        <pc:chgData name="Tim Lethaby" userId="48876f9d-a8f5-4e81-82e8-b345c0aaef38" providerId="ADAL" clId="{0D02FBBE-7E1D-4585-A7E4-4DBC3D8BB0ED}" dt="2026-06-11T15:25:07.399" v="420"/>
        <pc:sldMkLst>
          <pc:docMk/>
          <pc:sldMk cId="3513127174" sldId="872"/>
        </pc:sldMkLst>
        <pc:spChg chg="mod">
          <ac:chgData name="Tim Lethaby" userId="48876f9d-a8f5-4e81-82e8-b345c0aaef38" providerId="ADAL" clId="{0D02FBBE-7E1D-4585-A7E4-4DBC3D8BB0ED}" dt="2026-06-11T15:25:07.399" v="420"/>
          <ac:spMkLst>
            <pc:docMk/>
            <pc:sldMk cId="3513127174" sldId="872"/>
            <ac:spMk id="2" creationId="{E704BB33-20B6-7B86-1D49-64DB5720A37C}"/>
          </ac:spMkLst>
        </pc:spChg>
        <pc:spChg chg="add del">
          <ac:chgData name="Tim Lethaby" userId="48876f9d-a8f5-4e81-82e8-b345c0aaef38" providerId="ADAL" clId="{0D02FBBE-7E1D-4585-A7E4-4DBC3D8BB0ED}" dt="2026-06-11T15:25:07.399" v="420"/>
          <ac:spMkLst>
            <pc:docMk/>
            <pc:sldMk cId="3513127174" sldId="872"/>
            <ac:spMk id="1126" creationId="{E08D4B6A-8113-4DFB-B82E-B60CAC8E0A50}"/>
          </ac:spMkLst>
        </pc:spChg>
        <pc:spChg chg="add del">
          <ac:chgData name="Tim Lethaby" userId="48876f9d-a8f5-4e81-82e8-b345c0aaef38" providerId="ADAL" clId="{0D02FBBE-7E1D-4585-A7E4-4DBC3D8BB0ED}" dt="2026-06-11T15:25:07.399" v="420"/>
          <ac:spMkLst>
            <pc:docMk/>
            <pc:sldMk cId="3513127174" sldId="872"/>
            <ac:spMk id="1128" creationId="{9822E561-F97C-4CBB-A9A6-A6BF6317BC84}"/>
          </ac:spMkLst>
        </pc:spChg>
        <pc:spChg chg="add del">
          <ac:chgData name="Tim Lethaby" userId="48876f9d-a8f5-4e81-82e8-b345c0aaef38" providerId="ADAL" clId="{0D02FBBE-7E1D-4585-A7E4-4DBC3D8BB0ED}" dt="2026-06-11T15:25:07.399" v="420"/>
          <ac:spMkLst>
            <pc:docMk/>
            <pc:sldMk cId="3513127174" sldId="872"/>
            <ac:spMk id="1130" creationId="{B01B0E58-A5C8-4CDA-A2E0-35DF94E59857}"/>
          </ac:spMkLst>
        </pc:spChg>
      </pc:sldChg>
      <pc:sldChg chg="add">
        <pc:chgData name="Tim Lethaby" userId="48876f9d-a8f5-4e81-82e8-b345c0aaef38" providerId="ADAL" clId="{0D02FBBE-7E1D-4585-A7E4-4DBC3D8BB0ED}" dt="2026-06-11T15:34:20.022" v="446"/>
        <pc:sldMkLst>
          <pc:docMk/>
          <pc:sldMk cId="54853675" sldId="873"/>
        </pc:sldMkLst>
      </pc:sldChg>
      <pc:sldChg chg="add del">
        <pc:chgData name="Tim Lethaby" userId="48876f9d-a8f5-4e81-82e8-b345c0aaef38" providerId="ADAL" clId="{0D02FBBE-7E1D-4585-A7E4-4DBC3D8BB0ED}" dt="2026-06-11T15:34:18.671" v="445"/>
        <pc:sldMkLst>
          <pc:docMk/>
          <pc:sldMk cId="187445665" sldId="873"/>
        </pc:sldMkLst>
      </pc:sldChg>
      <pc:sldChg chg="new del">
        <pc:chgData name="Tim Lethaby" userId="48876f9d-a8f5-4e81-82e8-b345c0aaef38" providerId="ADAL" clId="{0D02FBBE-7E1D-4585-A7E4-4DBC3D8BB0ED}" dt="2026-06-11T15:33:03.470" v="441" actId="2696"/>
        <pc:sldMkLst>
          <pc:docMk/>
          <pc:sldMk cId="1427615590" sldId="873"/>
        </pc:sldMkLst>
      </pc:sldChg>
      <pc:sldChg chg="addSp delSp modSp add del mod setBg delDesignElem">
        <pc:chgData name="Tim Lethaby" userId="48876f9d-a8f5-4e81-82e8-b345c0aaef38" providerId="ADAL" clId="{0D02FBBE-7E1D-4585-A7E4-4DBC3D8BB0ED}" dt="2026-06-11T15:28:47.760" v="439"/>
        <pc:sldMkLst>
          <pc:docMk/>
          <pc:sldMk cId="3513127174" sldId="873"/>
        </pc:sldMkLst>
        <pc:spChg chg="mod">
          <ac:chgData name="Tim Lethaby" userId="48876f9d-a8f5-4e81-82e8-b345c0aaef38" providerId="ADAL" clId="{0D02FBBE-7E1D-4585-A7E4-4DBC3D8BB0ED}" dt="2026-06-11T15:28:47.760" v="439"/>
          <ac:spMkLst>
            <pc:docMk/>
            <pc:sldMk cId="3513127174" sldId="873"/>
            <ac:spMk id="2" creationId="{E704BB33-20B6-7B86-1D49-64DB5720A37C}"/>
          </ac:spMkLst>
        </pc:spChg>
        <pc:spChg chg="add del">
          <ac:chgData name="Tim Lethaby" userId="48876f9d-a8f5-4e81-82e8-b345c0aaef38" providerId="ADAL" clId="{0D02FBBE-7E1D-4585-A7E4-4DBC3D8BB0ED}" dt="2026-06-11T15:28:47.760" v="439"/>
          <ac:spMkLst>
            <pc:docMk/>
            <pc:sldMk cId="3513127174" sldId="873"/>
            <ac:spMk id="1126" creationId="{E08D4B6A-8113-4DFB-B82E-B60CAC8E0A50}"/>
          </ac:spMkLst>
        </pc:spChg>
        <pc:spChg chg="add del">
          <ac:chgData name="Tim Lethaby" userId="48876f9d-a8f5-4e81-82e8-b345c0aaef38" providerId="ADAL" clId="{0D02FBBE-7E1D-4585-A7E4-4DBC3D8BB0ED}" dt="2026-06-11T15:28:47.760" v="439"/>
          <ac:spMkLst>
            <pc:docMk/>
            <pc:sldMk cId="3513127174" sldId="873"/>
            <ac:spMk id="1128" creationId="{9822E561-F97C-4CBB-A9A6-A6BF6317BC84}"/>
          </ac:spMkLst>
        </pc:spChg>
        <pc:spChg chg="add del">
          <ac:chgData name="Tim Lethaby" userId="48876f9d-a8f5-4e81-82e8-b345c0aaef38" providerId="ADAL" clId="{0D02FBBE-7E1D-4585-A7E4-4DBC3D8BB0ED}" dt="2026-06-11T15:28:47.760" v="439"/>
          <ac:spMkLst>
            <pc:docMk/>
            <pc:sldMk cId="3513127174" sldId="873"/>
            <ac:spMk id="1130" creationId="{B01B0E58-A5C8-4CDA-A2E0-35DF94E59857}"/>
          </ac:spMkLst>
        </pc:spChg>
      </pc:sldChg>
      <pc:sldChg chg="addSp delSp modSp add del mod setBg delDesignElem">
        <pc:chgData name="Tim Lethaby" userId="48876f9d-a8f5-4e81-82e8-b345c0aaef38" providerId="ADAL" clId="{0D02FBBE-7E1D-4585-A7E4-4DBC3D8BB0ED}" dt="2026-06-11T15:28:47.760" v="439"/>
        <pc:sldMkLst>
          <pc:docMk/>
          <pc:sldMk cId="87822551" sldId="874"/>
        </pc:sldMkLst>
        <pc:spChg chg="mod">
          <ac:chgData name="Tim Lethaby" userId="48876f9d-a8f5-4e81-82e8-b345c0aaef38" providerId="ADAL" clId="{0D02FBBE-7E1D-4585-A7E4-4DBC3D8BB0ED}" dt="2026-06-11T15:28:47.760" v="439"/>
          <ac:spMkLst>
            <pc:docMk/>
            <pc:sldMk cId="87822551" sldId="874"/>
            <ac:spMk id="4" creationId="{D720264D-F322-2647-3C47-D393B471B89A}"/>
          </ac:spMkLst>
        </pc:spChg>
        <pc:spChg chg="add del">
          <ac:chgData name="Tim Lethaby" userId="48876f9d-a8f5-4e81-82e8-b345c0aaef38" providerId="ADAL" clId="{0D02FBBE-7E1D-4585-A7E4-4DBC3D8BB0ED}" dt="2026-06-11T15:28:47.760" v="439"/>
          <ac:spMkLst>
            <pc:docMk/>
            <pc:sldMk cId="87822551" sldId="874"/>
            <ac:spMk id="5153" creationId="{1BB56EB9-078F-4952-AC1F-149C7A0AE4D5}"/>
          </ac:spMkLst>
        </pc:spChg>
        <pc:spChg chg="add del">
          <ac:chgData name="Tim Lethaby" userId="48876f9d-a8f5-4e81-82e8-b345c0aaef38" providerId="ADAL" clId="{0D02FBBE-7E1D-4585-A7E4-4DBC3D8BB0ED}" dt="2026-06-11T15:28:47.760" v="439"/>
          <ac:spMkLst>
            <pc:docMk/>
            <pc:sldMk cId="87822551" sldId="874"/>
            <ac:spMk id="5155" creationId="{10058680-D07C-4893-B2B7-91543F18AB32}"/>
          </ac:spMkLst>
        </pc:spChg>
        <pc:spChg chg="add del">
          <ac:chgData name="Tim Lethaby" userId="48876f9d-a8f5-4e81-82e8-b345c0aaef38" providerId="ADAL" clId="{0D02FBBE-7E1D-4585-A7E4-4DBC3D8BB0ED}" dt="2026-06-11T15:28:47.760" v="439"/>
          <ac:spMkLst>
            <pc:docMk/>
            <pc:sldMk cId="87822551" sldId="874"/>
            <ac:spMk id="5157" creationId="{7B42427A-0A1F-4A55-8705-D9179F1E0CFB}"/>
          </ac:spMkLst>
        </pc:spChg>
        <pc:spChg chg="add del">
          <ac:chgData name="Tim Lethaby" userId="48876f9d-a8f5-4e81-82e8-b345c0aaef38" providerId="ADAL" clId="{0D02FBBE-7E1D-4585-A7E4-4DBC3D8BB0ED}" dt="2026-06-11T15:28:47.760" v="439"/>
          <ac:spMkLst>
            <pc:docMk/>
            <pc:sldMk cId="87822551" sldId="874"/>
            <ac:spMk id="5159" creationId="{EE54A6FE-D8CB-48A3-900B-053D4EBD3B85}"/>
          </ac:spMkLst>
        </pc:spChg>
      </pc:sldChg>
      <pc:sldChg chg="add del">
        <pc:chgData name="Tim Lethaby" userId="48876f9d-a8f5-4e81-82e8-b345c0aaef38" providerId="ADAL" clId="{0D02FBBE-7E1D-4585-A7E4-4DBC3D8BB0ED}" dt="2026-06-11T15:34:18.185" v="444"/>
        <pc:sldMkLst>
          <pc:docMk/>
          <pc:sldMk cId="3193769408" sldId="874"/>
        </pc:sldMkLst>
      </pc:sldChg>
      <pc:sldChg chg="add">
        <pc:chgData name="Tim Lethaby" userId="48876f9d-a8f5-4e81-82e8-b345c0aaef38" providerId="ADAL" clId="{0D02FBBE-7E1D-4585-A7E4-4DBC3D8BB0ED}" dt="2026-06-11T15:34:20.816" v="447"/>
        <pc:sldMkLst>
          <pc:docMk/>
          <pc:sldMk cId="4146167634" sldId="874"/>
        </pc:sldMkLst>
      </pc:sldChg>
      <pc:sldChg chg="add">
        <pc:chgData name="Tim Lethaby" userId="48876f9d-a8f5-4e81-82e8-b345c0aaef38" providerId="ADAL" clId="{0D02FBBE-7E1D-4585-A7E4-4DBC3D8BB0ED}" dt="2026-06-11T15:34:22.287" v="448"/>
        <pc:sldMkLst>
          <pc:docMk/>
          <pc:sldMk cId="22081561" sldId="875"/>
        </pc:sldMkLst>
      </pc:sldChg>
      <pc:sldChg chg="modSp add del mod">
        <pc:chgData name="Tim Lethaby" userId="48876f9d-a8f5-4e81-82e8-b345c0aaef38" providerId="ADAL" clId="{0D02FBBE-7E1D-4585-A7E4-4DBC3D8BB0ED}" dt="2026-06-11T15:28:47.760" v="439"/>
        <pc:sldMkLst>
          <pc:docMk/>
          <pc:sldMk cId="521049241" sldId="875"/>
        </pc:sldMkLst>
        <pc:spChg chg="mod">
          <ac:chgData name="Tim Lethaby" userId="48876f9d-a8f5-4e81-82e8-b345c0aaef38" providerId="ADAL" clId="{0D02FBBE-7E1D-4585-A7E4-4DBC3D8BB0ED}" dt="2026-06-11T15:28:47.760" v="439"/>
          <ac:spMkLst>
            <pc:docMk/>
            <pc:sldMk cId="521049241" sldId="875"/>
            <ac:spMk id="2" creationId="{20FD9050-5ABD-ADFD-DA4B-A40B4FAE53D4}"/>
          </ac:spMkLst>
        </pc:spChg>
      </pc:sldChg>
      <pc:sldChg chg="addSp delSp modSp add del mod setBg delDesignElem">
        <pc:chgData name="Tim Lethaby" userId="48876f9d-a8f5-4e81-82e8-b345c0aaef38" providerId="ADAL" clId="{0D02FBBE-7E1D-4585-A7E4-4DBC3D8BB0ED}" dt="2026-06-11T15:28:47.760" v="439"/>
        <pc:sldMkLst>
          <pc:docMk/>
          <pc:sldMk cId="208496575" sldId="876"/>
        </pc:sldMkLst>
        <pc:spChg chg="mod">
          <ac:chgData name="Tim Lethaby" userId="48876f9d-a8f5-4e81-82e8-b345c0aaef38" providerId="ADAL" clId="{0D02FBBE-7E1D-4585-A7E4-4DBC3D8BB0ED}" dt="2026-06-11T15:28:47.760" v="439"/>
          <ac:spMkLst>
            <pc:docMk/>
            <pc:sldMk cId="208496575" sldId="876"/>
            <ac:spMk id="3" creationId="{03D03CEC-3F52-F247-7F29-C25FCFED4C19}"/>
          </ac:spMkLst>
        </pc:spChg>
        <pc:spChg chg="mod">
          <ac:chgData name="Tim Lethaby" userId="48876f9d-a8f5-4e81-82e8-b345c0aaef38" providerId="ADAL" clId="{0D02FBBE-7E1D-4585-A7E4-4DBC3D8BB0ED}" dt="2026-06-11T15:28:47.760" v="439"/>
          <ac:spMkLst>
            <pc:docMk/>
            <pc:sldMk cId="208496575" sldId="876"/>
            <ac:spMk id="4" creationId="{910F40E7-C680-A01F-83DF-4C87F77458A9}"/>
          </ac:spMkLst>
        </pc:spChg>
        <pc:spChg chg="add del">
          <ac:chgData name="Tim Lethaby" userId="48876f9d-a8f5-4e81-82e8-b345c0aaef38" providerId="ADAL" clId="{0D02FBBE-7E1D-4585-A7E4-4DBC3D8BB0ED}" dt="2026-06-11T15:28:47.760" v="439"/>
          <ac:spMkLst>
            <pc:docMk/>
            <pc:sldMk cId="208496575" sldId="876"/>
            <ac:spMk id="12" creationId="{E9751CB9-7B25-4EB8-9A6F-82F822549F12}"/>
          </ac:spMkLst>
        </pc:spChg>
        <pc:spChg chg="add del">
          <ac:chgData name="Tim Lethaby" userId="48876f9d-a8f5-4e81-82e8-b345c0aaef38" providerId="ADAL" clId="{0D02FBBE-7E1D-4585-A7E4-4DBC3D8BB0ED}" dt="2026-06-11T15:28:47.760" v="439"/>
          <ac:spMkLst>
            <pc:docMk/>
            <pc:sldMk cId="208496575" sldId="876"/>
            <ac:spMk id="14" creationId="{E1317383-CF3B-4B02-9512-BECBEF6362A4}"/>
          </ac:spMkLst>
        </pc:spChg>
        <pc:spChg chg="add del">
          <ac:chgData name="Tim Lethaby" userId="48876f9d-a8f5-4e81-82e8-b345c0aaef38" providerId="ADAL" clId="{0D02FBBE-7E1D-4585-A7E4-4DBC3D8BB0ED}" dt="2026-06-11T15:28:47.760" v="439"/>
          <ac:spMkLst>
            <pc:docMk/>
            <pc:sldMk cId="208496575" sldId="876"/>
            <ac:spMk id="16" creationId="{B1D4C7A0-6DF2-4F2D-A45D-F111582974C7}"/>
          </ac:spMkLst>
        </pc:spChg>
        <pc:spChg chg="add del">
          <ac:chgData name="Tim Lethaby" userId="48876f9d-a8f5-4e81-82e8-b345c0aaef38" providerId="ADAL" clId="{0D02FBBE-7E1D-4585-A7E4-4DBC3D8BB0ED}" dt="2026-06-11T15:28:47.760" v="439"/>
          <ac:spMkLst>
            <pc:docMk/>
            <pc:sldMk cId="208496575" sldId="876"/>
            <ac:spMk id="18" creationId="{DBF3943D-BCB6-4B31-809D-A005686483B4}"/>
          </ac:spMkLst>
        </pc:spChg>
        <pc:spChg chg="add del">
          <ac:chgData name="Tim Lethaby" userId="48876f9d-a8f5-4e81-82e8-b345c0aaef38" providerId="ADAL" clId="{0D02FBBE-7E1D-4585-A7E4-4DBC3D8BB0ED}" dt="2026-06-11T15:28:47.760" v="439"/>
          <ac:spMkLst>
            <pc:docMk/>
            <pc:sldMk cId="208496575" sldId="876"/>
            <ac:spMk id="20" creationId="{39373A6F-2E1F-4613-8E1D-D68057D29F31}"/>
          </ac:spMkLst>
        </pc:spChg>
      </pc:sldChg>
      <pc:sldChg chg="add">
        <pc:chgData name="Tim Lethaby" userId="48876f9d-a8f5-4e81-82e8-b345c0aaef38" providerId="ADAL" clId="{0D02FBBE-7E1D-4585-A7E4-4DBC3D8BB0ED}" dt="2026-06-11T15:34:23.042" v="449"/>
        <pc:sldMkLst>
          <pc:docMk/>
          <pc:sldMk cId="3585485541" sldId="876"/>
        </pc:sldMkLst>
      </pc:sldChg>
      <pc:sldChg chg="add">
        <pc:chgData name="Tim Lethaby" userId="48876f9d-a8f5-4e81-82e8-b345c0aaef38" providerId="ADAL" clId="{0D02FBBE-7E1D-4585-A7E4-4DBC3D8BB0ED}" dt="2026-06-11T15:34:23.676" v="450"/>
        <pc:sldMkLst>
          <pc:docMk/>
          <pc:sldMk cId="1768908816" sldId="877"/>
        </pc:sldMkLst>
      </pc:sldChg>
      <pc:sldChg chg="modSp add del modTransition">
        <pc:chgData name="Tim Lethaby" userId="48876f9d-a8f5-4e81-82e8-b345c0aaef38" providerId="ADAL" clId="{0D02FBBE-7E1D-4585-A7E4-4DBC3D8BB0ED}" dt="2026-06-11T15:28:47.760" v="439"/>
        <pc:sldMkLst>
          <pc:docMk/>
          <pc:sldMk cId="2311155707" sldId="877"/>
        </pc:sldMkLst>
        <pc:spChg chg="mod">
          <ac:chgData name="Tim Lethaby" userId="48876f9d-a8f5-4e81-82e8-b345c0aaef38" providerId="ADAL" clId="{0D02FBBE-7E1D-4585-A7E4-4DBC3D8BB0ED}" dt="2026-06-11T15:28:39.227" v="427"/>
          <ac:spMkLst>
            <pc:docMk/>
            <pc:sldMk cId="2311155707" sldId="877"/>
            <ac:spMk id="4" creationId="{900F8C67-C6DA-3CE3-FF57-D12DC5F05376}"/>
          </ac:spMkLst>
        </pc:spChg>
      </pc:sldChg>
      <pc:sldChg chg="add">
        <pc:chgData name="Tim Lethaby" userId="48876f9d-a8f5-4e81-82e8-b345c0aaef38" providerId="ADAL" clId="{0D02FBBE-7E1D-4585-A7E4-4DBC3D8BB0ED}" dt="2026-06-11T15:34:24.302" v="451"/>
        <pc:sldMkLst>
          <pc:docMk/>
          <pc:sldMk cId="1102718188" sldId="878"/>
        </pc:sldMkLst>
      </pc:sldChg>
      <pc:sldChg chg="modSp add del mod">
        <pc:chgData name="Tim Lethaby" userId="48876f9d-a8f5-4e81-82e8-b345c0aaef38" providerId="ADAL" clId="{0D02FBBE-7E1D-4585-A7E4-4DBC3D8BB0ED}" dt="2026-06-11T15:28:47.760" v="439"/>
        <pc:sldMkLst>
          <pc:docMk/>
          <pc:sldMk cId="2875305741" sldId="878"/>
        </pc:sldMkLst>
        <pc:spChg chg="mod">
          <ac:chgData name="Tim Lethaby" userId="48876f9d-a8f5-4e81-82e8-b345c0aaef38" providerId="ADAL" clId="{0D02FBBE-7E1D-4585-A7E4-4DBC3D8BB0ED}" dt="2026-06-11T15:28:47.760" v="439"/>
          <ac:spMkLst>
            <pc:docMk/>
            <pc:sldMk cId="2875305741" sldId="878"/>
            <ac:spMk id="6" creationId="{FB06C9E8-0A76-41FA-750D-FB843D06B4F5}"/>
          </ac:spMkLst>
        </pc:spChg>
      </pc:sldChg>
      <pc:sldChg chg="add">
        <pc:chgData name="Tim Lethaby" userId="48876f9d-a8f5-4e81-82e8-b345c0aaef38" providerId="ADAL" clId="{0D02FBBE-7E1D-4585-A7E4-4DBC3D8BB0ED}" dt="2026-06-11T15:34:24.845" v="452"/>
        <pc:sldMkLst>
          <pc:docMk/>
          <pc:sldMk cId="2265652594" sldId="879"/>
        </pc:sldMkLst>
      </pc:sldChg>
      <pc:sldChg chg="add del">
        <pc:chgData name="Tim Lethaby" userId="48876f9d-a8f5-4e81-82e8-b345c0aaef38" providerId="ADAL" clId="{0D02FBBE-7E1D-4585-A7E4-4DBC3D8BB0ED}" dt="2026-06-11T15:28:47.760" v="439"/>
        <pc:sldMkLst>
          <pc:docMk/>
          <pc:sldMk cId="3514868974" sldId="879"/>
        </pc:sldMkLst>
      </pc:sldChg>
      <pc:sldChg chg="modSp add del mod">
        <pc:chgData name="Tim Lethaby" userId="48876f9d-a8f5-4e81-82e8-b345c0aaef38" providerId="ADAL" clId="{0D02FBBE-7E1D-4585-A7E4-4DBC3D8BB0ED}" dt="2026-06-11T15:28:47.760" v="439"/>
        <pc:sldMkLst>
          <pc:docMk/>
          <pc:sldMk cId="1516222826" sldId="880"/>
        </pc:sldMkLst>
        <pc:spChg chg="mod">
          <ac:chgData name="Tim Lethaby" userId="48876f9d-a8f5-4e81-82e8-b345c0aaef38" providerId="ADAL" clId="{0D02FBBE-7E1D-4585-A7E4-4DBC3D8BB0ED}" dt="2026-06-11T15:28:47.760" v="439"/>
          <ac:spMkLst>
            <pc:docMk/>
            <pc:sldMk cId="1516222826" sldId="880"/>
            <ac:spMk id="3" creationId="{4D4E663C-9114-7D2D-87CE-826022E0958C}"/>
          </ac:spMkLst>
        </pc:spChg>
      </pc:sldChg>
      <pc:sldChg chg="add">
        <pc:chgData name="Tim Lethaby" userId="48876f9d-a8f5-4e81-82e8-b345c0aaef38" providerId="ADAL" clId="{0D02FBBE-7E1D-4585-A7E4-4DBC3D8BB0ED}" dt="2026-06-11T15:34:26.010" v="454"/>
        <pc:sldMkLst>
          <pc:docMk/>
          <pc:sldMk cId="2254668909" sldId="880"/>
        </pc:sldMkLst>
      </pc:sldChg>
      <pc:sldChg chg="add">
        <pc:chgData name="Tim Lethaby" userId="48876f9d-a8f5-4e81-82e8-b345c0aaef38" providerId="ADAL" clId="{0D02FBBE-7E1D-4585-A7E4-4DBC3D8BB0ED}" dt="2026-06-11T15:34:26.512" v="455"/>
        <pc:sldMkLst>
          <pc:docMk/>
          <pc:sldMk cId="1423267277" sldId="881"/>
        </pc:sldMkLst>
      </pc:sldChg>
      <pc:sldChg chg="addSp delSp modSp add del mod setBg delDesignElem">
        <pc:chgData name="Tim Lethaby" userId="48876f9d-a8f5-4e81-82e8-b345c0aaef38" providerId="ADAL" clId="{0D02FBBE-7E1D-4585-A7E4-4DBC3D8BB0ED}" dt="2026-06-11T15:28:47.760" v="439"/>
        <pc:sldMkLst>
          <pc:docMk/>
          <pc:sldMk cId="2673122991" sldId="881"/>
        </pc:sldMkLst>
        <pc:spChg chg="mod">
          <ac:chgData name="Tim Lethaby" userId="48876f9d-a8f5-4e81-82e8-b345c0aaef38" providerId="ADAL" clId="{0D02FBBE-7E1D-4585-A7E4-4DBC3D8BB0ED}" dt="2026-06-11T15:28:47.760" v="439"/>
          <ac:spMkLst>
            <pc:docMk/>
            <pc:sldMk cId="2673122991" sldId="881"/>
            <ac:spMk id="4" creationId="{D720264D-F322-2647-3C47-D393B471B89A}"/>
          </ac:spMkLst>
        </pc:spChg>
        <pc:spChg chg="add del">
          <ac:chgData name="Tim Lethaby" userId="48876f9d-a8f5-4e81-82e8-b345c0aaef38" providerId="ADAL" clId="{0D02FBBE-7E1D-4585-A7E4-4DBC3D8BB0ED}" dt="2026-06-11T15:28:47.760" v="439"/>
          <ac:spMkLst>
            <pc:docMk/>
            <pc:sldMk cId="2673122991" sldId="881"/>
            <ac:spMk id="5138" creationId="{1BB56EB9-078F-4952-AC1F-149C7A0AE4D5}"/>
          </ac:spMkLst>
        </pc:spChg>
        <pc:spChg chg="add del">
          <ac:chgData name="Tim Lethaby" userId="48876f9d-a8f5-4e81-82e8-b345c0aaef38" providerId="ADAL" clId="{0D02FBBE-7E1D-4585-A7E4-4DBC3D8BB0ED}" dt="2026-06-11T15:28:47.760" v="439"/>
          <ac:spMkLst>
            <pc:docMk/>
            <pc:sldMk cId="2673122991" sldId="881"/>
            <ac:spMk id="5140" creationId="{D3772EE4-ED5E-4D3A-A306-B22CF866786D}"/>
          </ac:spMkLst>
        </pc:spChg>
        <pc:spChg chg="add del">
          <ac:chgData name="Tim Lethaby" userId="48876f9d-a8f5-4e81-82e8-b345c0aaef38" providerId="ADAL" clId="{0D02FBBE-7E1D-4585-A7E4-4DBC3D8BB0ED}" dt="2026-06-11T15:28:47.760" v="439"/>
          <ac:spMkLst>
            <pc:docMk/>
            <pc:sldMk cId="2673122991" sldId="881"/>
            <ac:spMk id="5142" creationId="{10058680-D07C-4893-B2B7-91543F18AB32}"/>
          </ac:spMkLst>
        </pc:spChg>
        <pc:spChg chg="add del">
          <ac:chgData name="Tim Lethaby" userId="48876f9d-a8f5-4e81-82e8-b345c0aaef38" providerId="ADAL" clId="{0D02FBBE-7E1D-4585-A7E4-4DBC3D8BB0ED}" dt="2026-06-11T15:28:47.760" v="439"/>
          <ac:spMkLst>
            <pc:docMk/>
            <pc:sldMk cId="2673122991" sldId="881"/>
            <ac:spMk id="5144" creationId="{7B42427A-0A1F-4A55-8705-D9179F1E0CFB}"/>
          </ac:spMkLst>
        </pc:spChg>
        <pc:spChg chg="add del">
          <ac:chgData name="Tim Lethaby" userId="48876f9d-a8f5-4e81-82e8-b345c0aaef38" providerId="ADAL" clId="{0D02FBBE-7E1D-4585-A7E4-4DBC3D8BB0ED}" dt="2026-06-11T15:28:47.760" v="439"/>
          <ac:spMkLst>
            <pc:docMk/>
            <pc:sldMk cId="2673122991" sldId="881"/>
            <ac:spMk id="5146" creationId="{EE54A6FE-D8CB-48A3-900B-053D4EBD3B85}"/>
          </ac:spMkLst>
        </pc:spChg>
      </pc:sldChg>
      <pc:sldMasterChg chg="delSldLayout">
        <pc:chgData name="Tim Lethaby" userId="48876f9d-a8f5-4e81-82e8-b345c0aaef38" providerId="ADAL" clId="{0D02FBBE-7E1D-4585-A7E4-4DBC3D8BB0ED}" dt="2026-06-09T10:50:26.638" v="349" actId="47"/>
        <pc:sldMasterMkLst>
          <pc:docMk/>
          <pc:sldMasterMk cId="2604221867" sldId="2147483660"/>
        </pc:sldMasterMkLst>
      </pc:sldMasterChg>
      <pc:sldMasterChg chg="delSldLayout">
        <pc:chgData name="Tim Lethaby" userId="48876f9d-a8f5-4e81-82e8-b345c0aaef38" providerId="ADAL" clId="{0D02FBBE-7E1D-4585-A7E4-4DBC3D8BB0ED}" dt="2026-06-11T15:24:47.499" v="402" actId="47"/>
        <pc:sldMasterMkLst>
          <pc:docMk/>
          <pc:sldMasterMk cId="264211554" sldId="2147483665"/>
        </pc:sldMasterMkLst>
        <pc:sldLayoutChg chg="del">
          <pc:chgData name="Tim Lethaby" userId="48876f9d-a8f5-4e81-82e8-b345c0aaef38" providerId="ADAL" clId="{0D02FBBE-7E1D-4585-A7E4-4DBC3D8BB0ED}" dt="2026-06-11T15:24:47.499" v="402" actId="47"/>
          <pc:sldLayoutMkLst>
            <pc:docMk/>
            <pc:sldMasterMk cId="264211554" sldId="2147483665"/>
            <pc:sldLayoutMk cId="2352140522" sldId="2147483676"/>
          </pc:sldLayoutMkLst>
        </pc:sldLayoutChg>
        <pc:sldLayoutChg chg="del">
          <pc:chgData name="Tim Lethaby" userId="48876f9d-a8f5-4e81-82e8-b345c0aaef38" providerId="ADAL" clId="{0D02FBBE-7E1D-4585-A7E4-4DBC3D8BB0ED}" dt="2026-06-11T15:24:47.499" v="402" actId="47"/>
          <pc:sldLayoutMkLst>
            <pc:docMk/>
            <pc:sldMasterMk cId="264211554" sldId="2147483665"/>
            <pc:sldLayoutMk cId="2483249120" sldId="2147483677"/>
          </pc:sldLayoutMkLst>
        </pc:sldLayoutChg>
      </pc:sldMasterChg>
    </pc:docChg>
  </pc:docChgLst>
</pc:chgInfo>
</file>

<file path=ppt/diagrams/_rels/data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_rels/drawing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6AB2FD-D5C8-4307-B849-C6F2D760B8E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5176AA4-72A1-4D4F-9C0C-C8994662A1EB}">
      <dgm:prSet/>
      <dgm:spPr/>
      <dgm:t>
        <a:bodyPr/>
        <a:lstStyle/>
        <a:p>
          <a:r>
            <a:rPr lang="en-GB"/>
            <a:t>A </a:t>
          </a:r>
          <a:r>
            <a:rPr lang="en-GB" b="1"/>
            <a:t>new national framework</a:t>
          </a:r>
          <a:r>
            <a:rPr lang="en-GB"/>
            <a:t> setting out </a:t>
          </a:r>
          <a:r>
            <a:rPr lang="en-GB" b="1"/>
            <a:t>who decides planning applications</a:t>
          </a:r>
          <a:endParaRPr lang="en-US"/>
        </a:p>
      </dgm:t>
    </dgm:pt>
    <dgm:pt modelId="{499336D1-4F30-441A-A9F4-B8282A69B585}" type="parTrans" cxnId="{96DE1701-317B-4178-9CA5-6D51473AF423}">
      <dgm:prSet/>
      <dgm:spPr/>
      <dgm:t>
        <a:bodyPr/>
        <a:lstStyle/>
        <a:p>
          <a:endParaRPr lang="en-US"/>
        </a:p>
      </dgm:t>
    </dgm:pt>
    <dgm:pt modelId="{4F2D401C-E6C6-4469-87C4-D3CC8DA15CBB}" type="sibTrans" cxnId="{96DE1701-317B-4178-9CA5-6D51473AF423}">
      <dgm:prSet/>
      <dgm:spPr/>
      <dgm:t>
        <a:bodyPr/>
        <a:lstStyle/>
        <a:p>
          <a:endParaRPr lang="en-US"/>
        </a:p>
      </dgm:t>
    </dgm:pt>
    <dgm:pt modelId="{5D5FDC68-3582-4AF0-9E18-36FEAF13CE09}">
      <dgm:prSet/>
      <dgm:spPr/>
      <dgm:t>
        <a:bodyPr/>
        <a:lstStyle/>
        <a:p>
          <a:r>
            <a:rPr lang="en-GB"/>
            <a:t>Introduced via the </a:t>
          </a:r>
          <a:r>
            <a:rPr lang="en-GB" b="1"/>
            <a:t>Planning and Infrastructure Act 2025</a:t>
          </a:r>
          <a:r>
            <a:rPr lang="en-GB"/>
            <a:t> </a:t>
          </a:r>
          <a:endParaRPr lang="en-US"/>
        </a:p>
      </dgm:t>
    </dgm:pt>
    <dgm:pt modelId="{71EB09DC-ABC1-4AD6-B480-284F8303BF97}" type="parTrans" cxnId="{E60C3A06-E75A-44C1-AB3D-83FDA96BF689}">
      <dgm:prSet/>
      <dgm:spPr/>
      <dgm:t>
        <a:bodyPr/>
        <a:lstStyle/>
        <a:p>
          <a:endParaRPr lang="en-US"/>
        </a:p>
      </dgm:t>
    </dgm:pt>
    <dgm:pt modelId="{1845CE26-10BA-44FC-A319-84C670FAFB87}" type="sibTrans" cxnId="{E60C3A06-E75A-44C1-AB3D-83FDA96BF689}">
      <dgm:prSet/>
      <dgm:spPr/>
      <dgm:t>
        <a:bodyPr/>
        <a:lstStyle/>
        <a:p>
          <a:endParaRPr lang="en-US"/>
        </a:p>
      </dgm:t>
    </dgm:pt>
    <dgm:pt modelId="{35AE9134-7C6C-4C4E-AFC0-7B647A3A4C54}">
      <dgm:prSet/>
      <dgm:spPr/>
      <dgm:t>
        <a:bodyPr/>
        <a:lstStyle/>
        <a:p>
          <a:r>
            <a:rPr lang="en-GB"/>
            <a:t>Applies to </a:t>
          </a:r>
          <a:r>
            <a:rPr lang="en-GB" b="1"/>
            <a:t>all Local Planning Authorities (LPAs) in England</a:t>
          </a:r>
          <a:endParaRPr lang="en-US"/>
        </a:p>
      </dgm:t>
    </dgm:pt>
    <dgm:pt modelId="{92A59278-E3EA-418F-9BD5-4285C2D6B356}" type="parTrans" cxnId="{E66577CE-202B-4032-AF18-57394DB33600}">
      <dgm:prSet/>
      <dgm:spPr/>
      <dgm:t>
        <a:bodyPr/>
        <a:lstStyle/>
        <a:p>
          <a:endParaRPr lang="en-US"/>
        </a:p>
      </dgm:t>
    </dgm:pt>
    <dgm:pt modelId="{CCA1286F-7DFC-449D-B059-830E6371FBA3}" type="sibTrans" cxnId="{E66577CE-202B-4032-AF18-57394DB33600}">
      <dgm:prSet/>
      <dgm:spPr/>
      <dgm:t>
        <a:bodyPr/>
        <a:lstStyle/>
        <a:p>
          <a:endParaRPr lang="en-US"/>
        </a:p>
      </dgm:t>
    </dgm:pt>
    <dgm:pt modelId="{8579AE03-6A0C-4A79-8B1C-B534B711552F}">
      <dgm:prSet/>
      <dgm:spPr/>
      <dgm:t>
        <a:bodyPr/>
        <a:lstStyle/>
        <a:p>
          <a:r>
            <a:rPr lang="en-GB"/>
            <a:t>Replaces locally-written schemes with a </a:t>
          </a:r>
          <a:r>
            <a:rPr lang="en-GB" b="1"/>
            <a:t>standard national approach</a:t>
          </a:r>
          <a:r>
            <a:rPr lang="en-GB"/>
            <a:t> </a:t>
          </a:r>
          <a:endParaRPr lang="en-US"/>
        </a:p>
      </dgm:t>
    </dgm:pt>
    <dgm:pt modelId="{8EE51FA8-7C64-4EC6-9921-F90F4BE03168}" type="parTrans" cxnId="{5B31023C-1FC7-497F-AD97-6D7002E7C73B}">
      <dgm:prSet/>
      <dgm:spPr/>
      <dgm:t>
        <a:bodyPr/>
        <a:lstStyle/>
        <a:p>
          <a:endParaRPr lang="en-US"/>
        </a:p>
      </dgm:t>
    </dgm:pt>
    <dgm:pt modelId="{DECB994F-31B1-41B1-A258-48C641F9C402}" type="sibTrans" cxnId="{5B31023C-1FC7-497F-AD97-6D7002E7C73B}">
      <dgm:prSet/>
      <dgm:spPr/>
      <dgm:t>
        <a:bodyPr/>
        <a:lstStyle/>
        <a:p>
          <a:endParaRPr lang="en-US"/>
        </a:p>
      </dgm:t>
    </dgm:pt>
    <dgm:pt modelId="{58A0F29E-B862-4E5F-816A-DCE1373D096E}">
      <dgm:prSet/>
      <dgm:spPr/>
      <dgm:t>
        <a:bodyPr/>
        <a:lstStyle/>
        <a:p>
          <a:r>
            <a:rPr lang="en-GB" b="1"/>
            <a:t>Key change:</a:t>
          </a:r>
          <a:br>
            <a:rPr lang="en-GB"/>
          </a:br>
          <a:r>
            <a:rPr lang="en-GB"/>
            <a:t>Moves from local discretion → </a:t>
          </a:r>
          <a:r>
            <a:rPr lang="en-GB" b="1"/>
            <a:t>consistent national rules</a:t>
          </a:r>
          <a:endParaRPr lang="en-US"/>
        </a:p>
      </dgm:t>
    </dgm:pt>
    <dgm:pt modelId="{3D008596-01F7-4A58-960F-2620BAF5346F}" type="parTrans" cxnId="{B6F5F8A8-EF1E-4BA1-B396-6C97610586EE}">
      <dgm:prSet/>
      <dgm:spPr/>
      <dgm:t>
        <a:bodyPr/>
        <a:lstStyle/>
        <a:p>
          <a:endParaRPr lang="en-US"/>
        </a:p>
      </dgm:t>
    </dgm:pt>
    <dgm:pt modelId="{9B705727-E9E2-4270-8840-6AD7623CBA6D}" type="sibTrans" cxnId="{B6F5F8A8-EF1E-4BA1-B396-6C97610586EE}">
      <dgm:prSet/>
      <dgm:spPr/>
      <dgm:t>
        <a:bodyPr/>
        <a:lstStyle/>
        <a:p>
          <a:endParaRPr lang="en-US"/>
        </a:p>
      </dgm:t>
    </dgm:pt>
    <dgm:pt modelId="{D51766A0-747A-4C09-B9FC-086CB2ED30C4}" type="pres">
      <dgm:prSet presAssocID="{1C6AB2FD-D5C8-4307-B849-C6F2D760B8EA}" presName="linear" presStyleCnt="0">
        <dgm:presLayoutVars>
          <dgm:animLvl val="lvl"/>
          <dgm:resizeHandles val="exact"/>
        </dgm:presLayoutVars>
      </dgm:prSet>
      <dgm:spPr/>
    </dgm:pt>
    <dgm:pt modelId="{6124210D-E35C-4B1E-A1D0-1F58DF414FBA}" type="pres">
      <dgm:prSet presAssocID="{85176AA4-72A1-4D4F-9C0C-C8994662A1EB}" presName="parentText" presStyleLbl="node1" presStyleIdx="0" presStyleCnt="2">
        <dgm:presLayoutVars>
          <dgm:chMax val="0"/>
          <dgm:bulletEnabled val="1"/>
        </dgm:presLayoutVars>
      </dgm:prSet>
      <dgm:spPr/>
    </dgm:pt>
    <dgm:pt modelId="{DB61103D-4B55-46AC-8130-B0111B37AD0F}" type="pres">
      <dgm:prSet presAssocID="{85176AA4-72A1-4D4F-9C0C-C8994662A1EB}" presName="childText" presStyleLbl="revTx" presStyleIdx="0" presStyleCnt="1">
        <dgm:presLayoutVars>
          <dgm:bulletEnabled val="1"/>
        </dgm:presLayoutVars>
      </dgm:prSet>
      <dgm:spPr/>
    </dgm:pt>
    <dgm:pt modelId="{0F89713B-7957-44A9-9CC8-2B67108F7541}" type="pres">
      <dgm:prSet presAssocID="{58A0F29E-B862-4E5F-816A-DCE1373D096E}" presName="parentText" presStyleLbl="node1" presStyleIdx="1" presStyleCnt="2">
        <dgm:presLayoutVars>
          <dgm:chMax val="0"/>
          <dgm:bulletEnabled val="1"/>
        </dgm:presLayoutVars>
      </dgm:prSet>
      <dgm:spPr/>
    </dgm:pt>
  </dgm:ptLst>
  <dgm:cxnLst>
    <dgm:cxn modelId="{96DE1701-317B-4178-9CA5-6D51473AF423}" srcId="{1C6AB2FD-D5C8-4307-B849-C6F2D760B8EA}" destId="{85176AA4-72A1-4D4F-9C0C-C8994662A1EB}" srcOrd="0" destOrd="0" parTransId="{499336D1-4F30-441A-A9F4-B8282A69B585}" sibTransId="{4F2D401C-E6C6-4469-87C4-D3CC8DA15CBB}"/>
    <dgm:cxn modelId="{E60C3A06-E75A-44C1-AB3D-83FDA96BF689}" srcId="{85176AA4-72A1-4D4F-9C0C-C8994662A1EB}" destId="{5D5FDC68-3582-4AF0-9E18-36FEAF13CE09}" srcOrd="0" destOrd="0" parTransId="{71EB09DC-ABC1-4AD6-B480-284F8303BF97}" sibTransId="{1845CE26-10BA-44FC-A319-84C670FAFB87}"/>
    <dgm:cxn modelId="{57AFA614-C83A-424F-9033-967227157AB2}" type="presOf" srcId="{5D5FDC68-3582-4AF0-9E18-36FEAF13CE09}" destId="{DB61103D-4B55-46AC-8130-B0111B37AD0F}" srcOrd="0" destOrd="0" presId="urn:microsoft.com/office/officeart/2005/8/layout/vList2"/>
    <dgm:cxn modelId="{BE87C22D-AEBB-47E3-98FC-B40E0BA838F7}" type="presOf" srcId="{8579AE03-6A0C-4A79-8B1C-B534B711552F}" destId="{DB61103D-4B55-46AC-8130-B0111B37AD0F}" srcOrd="0" destOrd="2" presId="urn:microsoft.com/office/officeart/2005/8/layout/vList2"/>
    <dgm:cxn modelId="{5B31023C-1FC7-497F-AD97-6D7002E7C73B}" srcId="{85176AA4-72A1-4D4F-9C0C-C8994662A1EB}" destId="{8579AE03-6A0C-4A79-8B1C-B534B711552F}" srcOrd="2" destOrd="0" parTransId="{8EE51FA8-7C64-4EC6-9921-F90F4BE03168}" sibTransId="{DECB994F-31B1-41B1-A258-48C641F9C402}"/>
    <dgm:cxn modelId="{6A0C065B-472E-4367-9DA2-CF31413736F4}" type="presOf" srcId="{1C6AB2FD-D5C8-4307-B849-C6F2D760B8EA}" destId="{D51766A0-747A-4C09-B9FC-086CB2ED30C4}" srcOrd="0" destOrd="0" presId="urn:microsoft.com/office/officeart/2005/8/layout/vList2"/>
    <dgm:cxn modelId="{179ED37F-F972-4877-A8F8-B58D4DDD740A}" type="presOf" srcId="{85176AA4-72A1-4D4F-9C0C-C8994662A1EB}" destId="{6124210D-E35C-4B1E-A1D0-1F58DF414FBA}" srcOrd="0" destOrd="0" presId="urn:microsoft.com/office/officeart/2005/8/layout/vList2"/>
    <dgm:cxn modelId="{4721F186-2F6D-424A-8A54-58339A44FD5F}" type="presOf" srcId="{58A0F29E-B862-4E5F-816A-DCE1373D096E}" destId="{0F89713B-7957-44A9-9CC8-2B67108F7541}" srcOrd="0" destOrd="0" presId="urn:microsoft.com/office/officeart/2005/8/layout/vList2"/>
    <dgm:cxn modelId="{9D120D9F-187C-4068-A60D-23D3D5F227A0}" type="presOf" srcId="{35AE9134-7C6C-4C4E-AFC0-7B647A3A4C54}" destId="{DB61103D-4B55-46AC-8130-B0111B37AD0F}" srcOrd="0" destOrd="1" presId="urn:microsoft.com/office/officeart/2005/8/layout/vList2"/>
    <dgm:cxn modelId="{B6F5F8A8-EF1E-4BA1-B396-6C97610586EE}" srcId="{1C6AB2FD-D5C8-4307-B849-C6F2D760B8EA}" destId="{58A0F29E-B862-4E5F-816A-DCE1373D096E}" srcOrd="1" destOrd="0" parTransId="{3D008596-01F7-4A58-960F-2620BAF5346F}" sibTransId="{9B705727-E9E2-4270-8840-6AD7623CBA6D}"/>
    <dgm:cxn modelId="{E66577CE-202B-4032-AF18-57394DB33600}" srcId="{85176AA4-72A1-4D4F-9C0C-C8994662A1EB}" destId="{35AE9134-7C6C-4C4E-AFC0-7B647A3A4C54}" srcOrd="1" destOrd="0" parTransId="{92A59278-E3EA-418F-9BD5-4285C2D6B356}" sibTransId="{CCA1286F-7DFC-449D-B059-830E6371FBA3}"/>
    <dgm:cxn modelId="{63762172-CCC4-48C4-9AB3-3664E230C1D8}" type="presParOf" srcId="{D51766A0-747A-4C09-B9FC-086CB2ED30C4}" destId="{6124210D-E35C-4B1E-A1D0-1F58DF414FBA}" srcOrd="0" destOrd="0" presId="urn:microsoft.com/office/officeart/2005/8/layout/vList2"/>
    <dgm:cxn modelId="{694189A2-A60C-4B4C-81A2-4FDAA6098C33}" type="presParOf" srcId="{D51766A0-747A-4C09-B9FC-086CB2ED30C4}" destId="{DB61103D-4B55-46AC-8130-B0111B37AD0F}" srcOrd="1" destOrd="0" presId="urn:microsoft.com/office/officeart/2005/8/layout/vList2"/>
    <dgm:cxn modelId="{23CDCE1F-EB01-4170-A7CB-8197B8BBE932}" type="presParOf" srcId="{D51766A0-747A-4C09-B9FC-086CB2ED30C4}" destId="{0F89713B-7957-44A9-9CC8-2B67108F754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930202-213A-4FCD-B3BC-64D037630635}" type="doc">
      <dgm:prSet loTypeId="urn:microsoft.com/office/officeart/2005/8/layout/list1" loCatId="list" qsTypeId="urn:microsoft.com/office/officeart/2005/8/quickstyle/simple1" qsCatId="simple" csTypeId="urn:microsoft.com/office/officeart/2005/8/colors/accent2_2" csCatId="accent2"/>
      <dgm:spPr/>
      <dgm:t>
        <a:bodyPr/>
        <a:lstStyle/>
        <a:p>
          <a:endParaRPr lang="en-US"/>
        </a:p>
      </dgm:t>
    </dgm:pt>
    <dgm:pt modelId="{C37CDA00-E185-4C8A-87B0-19AF3B937543}">
      <dgm:prSet/>
      <dgm:spPr/>
      <dgm:t>
        <a:bodyPr/>
        <a:lstStyle/>
        <a:p>
          <a:r>
            <a:rPr lang="en-GB"/>
            <a:t>Legal and policy background</a:t>
          </a:r>
          <a:endParaRPr lang="en-US"/>
        </a:p>
      </dgm:t>
    </dgm:pt>
    <dgm:pt modelId="{A362D728-DF3A-4AC0-B210-21CA1E39ED18}" type="parTrans" cxnId="{9843E6DC-E38C-4213-A37E-CDED561F46CD}">
      <dgm:prSet/>
      <dgm:spPr/>
      <dgm:t>
        <a:bodyPr/>
        <a:lstStyle/>
        <a:p>
          <a:endParaRPr lang="en-US"/>
        </a:p>
      </dgm:t>
    </dgm:pt>
    <dgm:pt modelId="{1FEC8687-936F-4EEB-9096-4D114F40E5F0}" type="sibTrans" cxnId="{9843E6DC-E38C-4213-A37E-CDED561F46CD}">
      <dgm:prSet/>
      <dgm:spPr/>
      <dgm:t>
        <a:bodyPr/>
        <a:lstStyle/>
        <a:p>
          <a:endParaRPr lang="en-US"/>
        </a:p>
      </dgm:t>
    </dgm:pt>
    <dgm:pt modelId="{47DEF3EF-0AD1-4F71-8542-C8BF05D3214A}">
      <dgm:prSet/>
      <dgm:spPr/>
      <dgm:t>
        <a:bodyPr/>
        <a:lstStyle/>
        <a:p>
          <a:r>
            <a:rPr lang="en-GB"/>
            <a:t>EDDC Enforcement Policy</a:t>
          </a:r>
          <a:endParaRPr lang="en-US"/>
        </a:p>
      </dgm:t>
    </dgm:pt>
    <dgm:pt modelId="{98D592E4-C62E-4971-9990-DE3A60D9E33C}" type="parTrans" cxnId="{64FB390C-372E-4C53-B74D-4C3354BDF318}">
      <dgm:prSet/>
      <dgm:spPr/>
      <dgm:t>
        <a:bodyPr/>
        <a:lstStyle/>
        <a:p>
          <a:endParaRPr lang="en-US"/>
        </a:p>
      </dgm:t>
    </dgm:pt>
    <dgm:pt modelId="{7AF878AF-38DA-4067-BE9A-BB81646B01B5}" type="sibTrans" cxnId="{64FB390C-372E-4C53-B74D-4C3354BDF318}">
      <dgm:prSet/>
      <dgm:spPr/>
      <dgm:t>
        <a:bodyPr/>
        <a:lstStyle/>
        <a:p>
          <a:endParaRPr lang="en-US"/>
        </a:p>
      </dgm:t>
    </dgm:pt>
    <dgm:pt modelId="{ADA0644F-2596-4480-9CCB-76A435262429}">
      <dgm:prSet/>
      <dgm:spPr/>
      <dgm:t>
        <a:bodyPr/>
        <a:lstStyle/>
        <a:p>
          <a:r>
            <a:rPr lang="en-GB"/>
            <a:t>Enforcement process and procedure</a:t>
          </a:r>
          <a:endParaRPr lang="en-US"/>
        </a:p>
      </dgm:t>
    </dgm:pt>
    <dgm:pt modelId="{0A9E119E-9DF5-458C-8181-B3A25F98590C}" type="parTrans" cxnId="{5E854DBD-5733-4273-8024-75B125A5AAC0}">
      <dgm:prSet/>
      <dgm:spPr/>
      <dgm:t>
        <a:bodyPr/>
        <a:lstStyle/>
        <a:p>
          <a:endParaRPr lang="en-US"/>
        </a:p>
      </dgm:t>
    </dgm:pt>
    <dgm:pt modelId="{2524288D-B7B0-4933-B617-27D4F99B0290}" type="sibTrans" cxnId="{5E854DBD-5733-4273-8024-75B125A5AAC0}">
      <dgm:prSet/>
      <dgm:spPr/>
      <dgm:t>
        <a:bodyPr/>
        <a:lstStyle/>
        <a:p>
          <a:endParaRPr lang="en-US"/>
        </a:p>
      </dgm:t>
    </dgm:pt>
    <dgm:pt modelId="{CA5B46D0-8AAC-4DF1-B2A3-92C1372832F6}">
      <dgm:prSet/>
      <dgm:spPr/>
      <dgm:t>
        <a:bodyPr/>
        <a:lstStyle/>
        <a:p>
          <a:r>
            <a:rPr lang="en-GB"/>
            <a:t>Caseloads and resource</a:t>
          </a:r>
          <a:endParaRPr lang="en-US"/>
        </a:p>
      </dgm:t>
    </dgm:pt>
    <dgm:pt modelId="{39743716-A636-494C-8ACD-07A901A5E74D}" type="parTrans" cxnId="{72852B47-1DFF-4844-BEC3-CF8DB737FA29}">
      <dgm:prSet/>
      <dgm:spPr/>
      <dgm:t>
        <a:bodyPr/>
        <a:lstStyle/>
        <a:p>
          <a:endParaRPr lang="en-US"/>
        </a:p>
      </dgm:t>
    </dgm:pt>
    <dgm:pt modelId="{4BB94853-16DA-4FB4-B16F-1B271CEE2050}" type="sibTrans" cxnId="{72852B47-1DFF-4844-BEC3-CF8DB737FA29}">
      <dgm:prSet/>
      <dgm:spPr/>
      <dgm:t>
        <a:bodyPr/>
        <a:lstStyle/>
        <a:p>
          <a:endParaRPr lang="en-US"/>
        </a:p>
      </dgm:t>
    </dgm:pt>
    <dgm:pt modelId="{FBE64E3C-4F30-4043-8DBB-229CEABCE316}" type="pres">
      <dgm:prSet presAssocID="{32930202-213A-4FCD-B3BC-64D037630635}" presName="linear" presStyleCnt="0">
        <dgm:presLayoutVars>
          <dgm:dir/>
          <dgm:animLvl val="lvl"/>
          <dgm:resizeHandles val="exact"/>
        </dgm:presLayoutVars>
      </dgm:prSet>
      <dgm:spPr/>
    </dgm:pt>
    <dgm:pt modelId="{F8F2B935-A933-480D-B892-303331F23E43}" type="pres">
      <dgm:prSet presAssocID="{C37CDA00-E185-4C8A-87B0-19AF3B937543}" presName="parentLin" presStyleCnt="0"/>
      <dgm:spPr/>
    </dgm:pt>
    <dgm:pt modelId="{D1B136B4-7761-45A6-B029-DB56B6C28175}" type="pres">
      <dgm:prSet presAssocID="{C37CDA00-E185-4C8A-87B0-19AF3B937543}" presName="parentLeftMargin" presStyleLbl="node1" presStyleIdx="0" presStyleCnt="4"/>
      <dgm:spPr/>
    </dgm:pt>
    <dgm:pt modelId="{FB219B71-783F-4CBC-87A5-223629BB0F8E}" type="pres">
      <dgm:prSet presAssocID="{C37CDA00-E185-4C8A-87B0-19AF3B937543}" presName="parentText" presStyleLbl="node1" presStyleIdx="0" presStyleCnt="4">
        <dgm:presLayoutVars>
          <dgm:chMax val="0"/>
          <dgm:bulletEnabled val="1"/>
        </dgm:presLayoutVars>
      </dgm:prSet>
      <dgm:spPr/>
    </dgm:pt>
    <dgm:pt modelId="{4946498C-7F31-4296-B234-88B41EE92B97}" type="pres">
      <dgm:prSet presAssocID="{C37CDA00-E185-4C8A-87B0-19AF3B937543}" presName="negativeSpace" presStyleCnt="0"/>
      <dgm:spPr/>
    </dgm:pt>
    <dgm:pt modelId="{FF90A6D9-BB79-4815-A982-1A5B1617067B}" type="pres">
      <dgm:prSet presAssocID="{C37CDA00-E185-4C8A-87B0-19AF3B937543}" presName="childText" presStyleLbl="conFgAcc1" presStyleIdx="0" presStyleCnt="4">
        <dgm:presLayoutVars>
          <dgm:bulletEnabled val="1"/>
        </dgm:presLayoutVars>
      </dgm:prSet>
      <dgm:spPr/>
    </dgm:pt>
    <dgm:pt modelId="{99163875-8589-4AD1-9301-5F05927291D9}" type="pres">
      <dgm:prSet presAssocID="{1FEC8687-936F-4EEB-9096-4D114F40E5F0}" presName="spaceBetweenRectangles" presStyleCnt="0"/>
      <dgm:spPr/>
    </dgm:pt>
    <dgm:pt modelId="{20D5E896-F16D-4AC4-BA55-483F1D3FA8E6}" type="pres">
      <dgm:prSet presAssocID="{47DEF3EF-0AD1-4F71-8542-C8BF05D3214A}" presName="parentLin" presStyleCnt="0"/>
      <dgm:spPr/>
    </dgm:pt>
    <dgm:pt modelId="{4406D457-53BE-453C-9A17-3998EFC18D8D}" type="pres">
      <dgm:prSet presAssocID="{47DEF3EF-0AD1-4F71-8542-C8BF05D3214A}" presName="parentLeftMargin" presStyleLbl="node1" presStyleIdx="0" presStyleCnt="4"/>
      <dgm:spPr/>
    </dgm:pt>
    <dgm:pt modelId="{3E68B582-8EB1-49AD-B49F-463B8405C0CC}" type="pres">
      <dgm:prSet presAssocID="{47DEF3EF-0AD1-4F71-8542-C8BF05D3214A}" presName="parentText" presStyleLbl="node1" presStyleIdx="1" presStyleCnt="4">
        <dgm:presLayoutVars>
          <dgm:chMax val="0"/>
          <dgm:bulletEnabled val="1"/>
        </dgm:presLayoutVars>
      </dgm:prSet>
      <dgm:spPr/>
    </dgm:pt>
    <dgm:pt modelId="{586F356E-E9F4-4FA9-9214-7552A668E3A7}" type="pres">
      <dgm:prSet presAssocID="{47DEF3EF-0AD1-4F71-8542-C8BF05D3214A}" presName="negativeSpace" presStyleCnt="0"/>
      <dgm:spPr/>
    </dgm:pt>
    <dgm:pt modelId="{B8FC6AE6-70D1-41EE-A118-AD4098EA3CBD}" type="pres">
      <dgm:prSet presAssocID="{47DEF3EF-0AD1-4F71-8542-C8BF05D3214A}" presName="childText" presStyleLbl="conFgAcc1" presStyleIdx="1" presStyleCnt="4">
        <dgm:presLayoutVars>
          <dgm:bulletEnabled val="1"/>
        </dgm:presLayoutVars>
      </dgm:prSet>
      <dgm:spPr/>
    </dgm:pt>
    <dgm:pt modelId="{B22A947C-CCB7-4B82-8C09-66FB5E393D5E}" type="pres">
      <dgm:prSet presAssocID="{7AF878AF-38DA-4067-BE9A-BB81646B01B5}" presName="spaceBetweenRectangles" presStyleCnt="0"/>
      <dgm:spPr/>
    </dgm:pt>
    <dgm:pt modelId="{87B215CA-1DF1-465D-98C0-F28D83C261E9}" type="pres">
      <dgm:prSet presAssocID="{ADA0644F-2596-4480-9CCB-76A435262429}" presName="parentLin" presStyleCnt="0"/>
      <dgm:spPr/>
    </dgm:pt>
    <dgm:pt modelId="{770492C8-3501-464A-BF95-2AB4BA140746}" type="pres">
      <dgm:prSet presAssocID="{ADA0644F-2596-4480-9CCB-76A435262429}" presName="parentLeftMargin" presStyleLbl="node1" presStyleIdx="1" presStyleCnt="4"/>
      <dgm:spPr/>
    </dgm:pt>
    <dgm:pt modelId="{B75473CB-7370-4CD1-9222-DECE52E702B8}" type="pres">
      <dgm:prSet presAssocID="{ADA0644F-2596-4480-9CCB-76A435262429}" presName="parentText" presStyleLbl="node1" presStyleIdx="2" presStyleCnt="4">
        <dgm:presLayoutVars>
          <dgm:chMax val="0"/>
          <dgm:bulletEnabled val="1"/>
        </dgm:presLayoutVars>
      </dgm:prSet>
      <dgm:spPr/>
    </dgm:pt>
    <dgm:pt modelId="{C2F9D350-380D-480B-92F0-4A246DF6E360}" type="pres">
      <dgm:prSet presAssocID="{ADA0644F-2596-4480-9CCB-76A435262429}" presName="negativeSpace" presStyleCnt="0"/>
      <dgm:spPr/>
    </dgm:pt>
    <dgm:pt modelId="{8B163CB0-FF6D-4566-90B9-2766DCD9C876}" type="pres">
      <dgm:prSet presAssocID="{ADA0644F-2596-4480-9CCB-76A435262429}" presName="childText" presStyleLbl="conFgAcc1" presStyleIdx="2" presStyleCnt="4">
        <dgm:presLayoutVars>
          <dgm:bulletEnabled val="1"/>
        </dgm:presLayoutVars>
      </dgm:prSet>
      <dgm:spPr/>
    </dgm:pt>
    <dgm:pt modelId="{AC9CEB4F-44D6-45FF-97BC-A0FB6355441F}" type="pres">
      <dgm:prSet presAssocID="{2524288D-B7B0-4933-B617-27D4F99B0290}" presName="spaceBetweenRectangles" presStyleCnt="0"/>
      <dgm:spPr/>
    </dgm:pt>
    <dgm:pt modelId="{C16A7D5A-6AF2-4ADB-A06B-EB66F190297B}" type="pres">
      <dgm:prSet presAssocID="{CA5B46D0-8AAC-4DF1-B2A3-92C1372832F6}" presName="parentLin" presStyleCnt="0"/>
      <dgm:spPr/>
    </dgm:pt>
    <dgm:pt modelId="{C9907017-13E9-4E97-8568-D302C8034F5F}" type="pres">
      <dgm:prSet presAssocID="{CA5B46D0-8AAC-4DF1-B2A3-92C1372832F6}" presName="parentLeftMargin" presStyleLbl="node1" presStyleIdx="2" presStyleCnt="4"/>
      <dgm:spPr/>
    </dgm:pt>
    <dgm:pt modelId="{0078B3C4-5F51-41F5-95E3-1B87BF665D62}" type="pres">
      <dgm:prSet presAssocID="{CA5B46D0-8AAC-4DF1-B2A3-92C1372832F6}" presName="parentText" presStyleLbl="node1" presStyleIdx="3" presStyleCnt="4">
        <dgm:presLayoutVars>
          <dgm:chMax val="0"/>
          <dgm:bulletEnabled val="1"/>
        </dgm:presLayoutVars>
      </dgm:prSet>
      <dgm:spPr/>
    </dgm:pt>
    <dgm:pt modelId="{8258E54B-6599-4733-B0AD-59C22EA917EB}" type="pres">
      <dgm:prSet presAssocID="{CA5B46D0-8AAC-4DF1-B2A3-92C1372832F6}" presName="negativeSpace" presStyleCnt="0"/>
      <dgm:spPr/>
    </dgm:pt>
    <dgm:pt modelId="{0B5B5FAB-2470-490C-B914-89EAC9DD824A}" type="pres">
      <dgm:prSet presAssocID="{CA5B46D0-8AAC-4DF1-B2A3-92C1372832F6}" presName="childText" presStyleLbl="conFgAcc1" presStyleIdx="3" presStyleCnt="4">
        <dgm:presLayoutVars>
          <dgm:bulletEnabled val="1"/>
        </dgm:presLayoutVars>
      </dgm:prSet>
      <dgm:spPr/>
    </dgm:pt>
  </dgm:ptLst>
  <dgm:cxnLst>
    <dgm:cxn modelId="{64FB390C-372E-4C53-B74D-4C3354BDF318}" srcId="{32930202-213A-4FCD-B3BC-64D037630635}" destId="{47DEF3EF-0AD1-4F71-8542-C8BF05D3214A}" srcOrd="1" destOrd="0" parTransId="{98D592E4-C62E-4971-9990-DE3A60D9E33C}" sibTransId="{7AF878AF-38DA-4067-BE9A-BB81646B01B5}"/>
    <dgm:cxn modelId="{63B75110-F24D-49B5-8B26-D50EEBC011B0}" type="presOf" srcId="{47DEF3EF-0AD1-4F71-8542-C8BF05D3214A}" destId="{4406D457-53BE-453C-9A17-3998EFC18D8D}" srcOrd="0" destOrd="0" presId="urn:microsoft.com/office/officeart/2005/8/layout/list1"/>
    <dgm:cxn modelId="{2F6C9F37-EA3D-491D-BF05-C49A45FAB36D}" type="presOf" srcId="{47DEF3EF-0AD1-4F71-8542-C8BF05D3214A}" destId="{3E68B582-8EB1-49AD-B49F-463B8405C0CC}" srcOrd="1" destOrd="0" presId="urn:microsoft.com/office/officeart/2005/8/layout/list1"/>
    <dgm:cxn modelId="{72852B47-1DFF-4844-BEC3-CF8DB737FA29}" srcId="{32930202-213A-4FCD-B3BC-64D037630635}" destId="{CA5B46D0-8AAC-4DF1-B2A3-92C1372832F6}" srcOrd="3" destOrd="0" parTransId="{39743716-A636-494C-8ACD-07A901A5E74D}" sibTransId="{4BB94853-16DA-4FB4-B16F-1B271CEE2050}"/>
    <dgm:cxn modelId="{A372FD6A-A443-488E-A720-BCEDFC2A2001}" type="presOf" srcId="{32930202-213A-4FCD-B3BC-64D037630635}" destId="{FBE64E3C-4F30-4043-8DBB-229CEABCE316}" srcOrd="0" destOrd="0" presId="urn:microsoft.com/office/officeart/2005/8/layout/list1"/>
    <dgm:cxn modelId="{45559C72-BFC0-4F4C-9723-7389016068C7}" type="presOf" srcId="{CA5B46D0-8AAC-4DF1-B2A3-92C1372832F6}" destId="{C9907017-13E9-4E97-8568-D302C8034F5F}" srcOrd="0" destOrd="0" presId="urn:microsoft.com/office/officeart/2005/8/layout/list1"/>
    <dgm:cxn modelId="{A536EE9B-3CF4-47D3-B0AA-FF7D74DD486B}" type="presOf" srcId="{C37CDA00-E185-4C8A-87B0-19AF3B937543}" destId="{FB219B71-783F-4CBC-87A5-223629BB0F8E}" srcOrd="1" destOrd="0" presId="urn:microsoft.com/office/officeart/2005/8/layout/list1"/>
    <dgm:cxn modelId="{C4A47A9F-8456-4AFE-91B9-8FDB717BB04B}" type="presOf" srcId="{ADA0644F-2596-4480-9CCB-76A435262429}" destId="{B75473CB-7370-4CD1-9222-DECE52E702B8}" srcOrd="1" destOrd="0" presId="urn:microsoft.com/office/officeart/2005/8/layout/list1"/>
    <dgm:cxn modelId="{5E854DBD-5733-4273-8024-75B125A5AAC0}" srcId="{32930202-213A-4FCD-B3BC-64D037630635}" destId="{ADA0644F-2596-4480-9CCB-76A435262429}" srcOrd="2" destOrd="0" parTransId="{0A9E119E-9DF5-458C-8181-B3A25F98590C}" sibTransId="{2524288D-B7B0-4933-B617-27D4F99B0290}"/>
    <dgm:cxn modelId="{9843E6DC-E38C-4213-A37E-CDED561F46CD}" srcId="{32930202-213A-4FCD-B3BC-64D037630635}" destId="{C37CDA00-E185-4C8A-87B0-19AF3B937543}" srcOrd="0" destOrd="0" parTransId="{A362D728-DF3A-4AC0-B210-21CA1E39ED18}" sibTransId="{1FEC8687-936F-4EEB-9096-4D114F40E5F0}"/>
    <dgm:cxn modelId="{4B9159E7-7D6A-403A-A11B-197F32710348}" type="presOf" srcId="{CA5B46D0-8AAC-4DF1-B2A3-92C1372832F6}" destId="{0078B3C4-5F51-41F5-95E3-1B87BF665D62}" srcOrd="1" destOrd="0" presId="urn:microsoft.com/office/officeart/2005/8/layout/list1"/>
    <dgm:cxn modelId="{B58BD2E9-7500-4930-8A97-CCC018928005}" type="presOf" srcId="{ADA0644F-2596-4480-9CCB-76A435262429}" destId="{770492C8-3501-464A-BF95-2AB4BA140746}" srcOrd="0" destOrd="0" presId="urn:microsoft.com/office/officeart/2005/8/layout/list1"/>
    <dgm:cxn modelId="{6B0633FD-7C51-47EF-8593-07DFD7B75507}" type="presOf" srcId="{C37CDA00-E185-4C8A-87B0-19AF3B937543}" destId="{D1B136B4-7761-45A6-B029-DB56B6C28175}" srcOrd="0" destOrd="0" presId="urn:microsoft.com/office/officeart/2005/8/layout/list1"/>
    <dgm:cxn modelId="{51C315F5-D40C-46DB-978C-A311153ED720}" type="presParOf" srcId="{FBE64E3C-4F30-4043-8DBB-229CEABCE316}" destId="{F8F2B935-A933-480D-B892-303331F23E43}" srcOrd="0" destOrd="0" presId="urn:microsoft.com/office/officeart/2005/8/layout/list1"/>
    <dgm:cxn modelId="{CC9642A1-52B2-41C6-97FC-91B5036D4396}" type="presParOf" srcId="{F8F2B935-A933-480D-B892-303331F23E43}" destId="{D1B136B4-7761-45A6-B029-DB56B6C28175}" srcOrd="0" destOrd="0" presId="urn:microsoft.com/office/officeart/2005/8/layout/list1"/>
    <dgm:cxn modelId="{45BD77E1-EC31-4211-A30B-5FF2D8B7B408}" type="presParOf" srcId="{F8F2B935-A933-480D-B892-303331F23E43}" destId="{FB219B71-783F-4CBC-87A5-223629BB0F8E}" srcOrd="1" destOrd="0" presId="urn:microsoft.com/office/officeart/2005/8/layout/list1"/>
    <dgm:cxn modelId="{EB403B6A-D432-44F3-BC85-FFCC45A8A627}" type="presParOf" srcId="{FBE64E3C-4F30-4043-8DBB-229CEABCE316}" destId="{4946498C-7F31-4296-B234-88B41EE92B97}" srcOrd="1" destOrd="0" presId="urn:microsoft.com/office/officeart/2005/8/layout/list1"/>
    <dgm:cxn modelId="{939279A6-C6EB-4E00-9905-3A0E8E7E8637}" type="presParOf" srcId="{FBE64E3C-4F30-4043-8DBB-229CEABCE316}" destId="{FF90A6D9-BB79-4815-A982-1A5B1617067B}" srcOrd="2" destOrd="0" presId="urn:microsoft.com/office/officeart/2005/8/layout/list1"/>
    <dgm:cxn modelId="{19984092-DE9F-4264-BD23-31C34FD79F78}" type="presParOf" srcId="{FBE64E3C-4F30-4043-8DBB-229CEABCE316}" destId="{99163875-8589-4AD1-9301-5F05927291D9}" srcOrd="3" destOrd="0" presId="urn:microsoft.com/office/officeart/2005/8/layout/list1"/>
    <dgm:cxn modelId="{AB6A30F6-86ED-45F9-9CF6-1BDB8D5CA64A}" type="presParOf" srcId="{FBE64E3C-4F30-4043-8DBB-229CEABCE316}" destId="{20D5E896-F16D-4AC4-BA55-483F1D3FA8E6}" srcOrd="4" destOrd="0" presId="urn:microsoft.com/office/officeart/2005/8/layout/list1"/>
    <dgm:cxn modelId="{6A1EB409-3F0A-4EA1-851A-68A1F8F82D8F}" type="presParOf" srcId="{20D5E896-F16D-4AC4-BA55-483F1D3FA8E6}" destId="{4406D457-53BE-453C-9A17-3998EFC18D8D}" srcOrd="0" destOrd="0" presId="urn:microsoft.com/office/officeart/2005/8/layout/list1"/>
    <dgm:cxn modelId="{FFFC3A20-3BCB-438E-8272-BCA5D53E0212}" type="presParOf" srcId="{20D5E896-F16D-4AC4-BA55-483F1D3FA8E6}" destId="{3E68B582-8EB1-49AD-B49F-463B8405C0CC}" srcOrd="1" destOrd="0" presId="urn:microsoft.com/office/officeart/2005/8/layout/list1"/>
    <dgm:cxn modelId="{3F2A6D66-3585-4B17-948B-8D89E9C89DE4}" type="presParOf" srcId="{FBE64E3C-4F30-4043-8DBB-229CEABCE316}" destId="{586F356E-E9F4-4FA9-9214-7552A668E3A7}" srcOrd="5" destOrd="0" presId="urn:microsoft.com/office/officeart/2005/8/layout/list1"/>
    <dgm:cxn modelId="{85A6DB75-4970-4DBE-8C1B-5790AE4F4143}" type="presParOf" srcId="{FBE64E3C-4F30-4043-8DBB-229CEABCE316}" destId="{B8FC6AE6-70D1-41EE-A118-AD4098EA3CBD}" srcOrd="6" destOrd="0" presId="urn:microsoft.com/office/officeart/2005/8/layout/list1"/>
    <dgm:cxn modelId="{ACFD1496-2D0D-494B-9400-3DDABBCB0AA4}" type="presParOf" srcId="{FBE64E3C-4F30-4043-8DBB-229CEABCE316}" destId="{B22A947C-CCB7-4B82-8C09-66FB5E393D5E}" srcOrd="7" destOrd="0" presId="urn:microsoft.com/office/officeart/2005/8/layout/list1"/>
    <dgm:cxn modelId="{570260A5-26F7-4634-99D6-E96097C70973}" type="presParOf" srcId="{FBE64E3C-4F30-4043-8DBB-229CEABCE316}" destId="{87B215CA-1DF1-465D-98C0-F28D83C261E9}" srcOrd="8" destOrd="0" presId="urn:microsoft.com/office/officeart/2005/8/layout/list1"/>
    <dgm:cxn modelId="{EEF6890C-11EF-45D9-8D01-807EB1B01E9C}" type="presParOf" srcId="{87B215CA-1DF1-465D-98C0-F28D83C261E9}" destId="{770492C8-3501-464A-BF95-2AB4BA140746}" srcOrd="0" destOrd="0" presId="urn:microsoft.com/office/officeart/2005/8/layout/list1"/>
    <dgm:cxn modelId="{80A66556-DAF1-4680-937D-DC1631F17DD4}" type="presParOf" srcId="{87B215CA-1DF1-465D-98C0-F28D83C261E9}" destId="{B75473CB-7370-4CD1-9222-DECE52E702B8}" srcOrd="1" destOrd="0" presId="urn:microsoft.com/office/officeart/2005/8/layout/list1"/>
    <dgm:cxn modelId="{FBB87187-4B44-4E76-A146-B40ACD07A18C}" type="presParOf" srcId="{FBE64E3C-4F30-4043-8DBB-229CEABCE316}" destId="{C2F9D350-380D-480B-92F0-4A246DF6E360}" srcOrd="9" destOrd="0" presId="urn:microsoft.com/office/officeart/2005/8/layout/list1"/>
    <dgm:cxn modelId="{5545CA4B-0DE2-45CE-B5CD-2383DA2C0BDC}" type="presParOf" srcId="{FBE64E3C-4F30-4043-8DBB-229CEABCE316}" destId="{8B163CB0-FF6D-4566-90B9-2766DCD9C876}" srcOrd="10" destOrd="0" presId="urn:microsoft.com/office/officeart/2005/8/layout/list1"/>
    <dgm:cxn modelId="{84DD18B4-A6F2-4151-9EB8-B8EC584DED6D}" type="presParOf" srcId="{FBE64E3C-4F30-4043-8DBB-229CEABCE316}" destId="{AC9CEB4F-44D6-45FF-97BC-A0FB6355441F}" srcOrd="11" destOrd="0" presId="urn:microsoft.com/office/officeart/2005/8/layout/list1"/>
    <dgm:cxn modelId="{3B96B6F5-63D4-4277-A551-AB5B632EB123}" type="presParOf" srcId="{FBE64E3C-4F30-4043-8DBB-229CEABCE316}" destId="{C16A7D5A-6AF2-4ADB-A06B-EB66F190297B}" srcOrd="12" destOrd="0" presId="urn:microsoft.com/office/officeart/2005/8/layout/list1"/>
    <dgm:cxn modelId="{84E0C9FA-F695-4B76-BBA8-3C18F6F60E8A}" type="presParOf" srcId="{C16A7D5A-6AF2-4ADB-A06B-EB66F190297B}" destId="{C9907017-13E9-4E97-8568-D302C8034F5F}" srcOrd="0" destOrd="0" presId="urn:microsoft.com/office/officeart/2005/8/layout/list1"/>
    <dgm:cxn modelId="{6F0ED3FD-C09A-4A8B-B671-DFAF43B264B6}" type="presParOf" srcId="{C16A7D5A-6AF2-4ADB-A06B-EB66F190297B}" destId="{0078B3C4-5F51-41F5-95E3-1B87BF665D62}" srcOrd="1" destOrd="0" presId="urn:microsoft.com/office/officeart/2005/8/layout/list1"/>
    <dgm:cxn modelId="{99847525-F25F-49F0-903D-73CD72B43C7A}" type="presParOf" srcId="{FBE64E3C-4F30-4043-8DBB-229CEABCE316}" destId="{8258E54B-6599-4733-B0AD-59C22EA917EB}" srcOrd="13" destOrd="0" presId="urn:microsoft.com/office/officeart/2005/8/layout/list1"/>
    <dgm:cxn modelId="{05B9E90B-26F7-4FB4-BA7A-9B5F11DCD3D1}" type="presParOf" srcId="{FBE64E3C-4F30-4043-8DBB-229CEABCE316}" destId="{0B5B5FAB-2470-490C-B914-89EAC9DD824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8DB6713-5DAF-4A35-B361-DA9B9F732F07}"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B3F1AA0A-69B6-4F4A-B1F3-D7122A3CAC4F}">
      <dgm:prSet/>
      <dgm:spPr/>
      <dgm:t>
        <a:bodyPr/>
        <a:lstStyle/>
        <a:p>
          <a:endParaRPr lang="en-US" dirty="0"/>
        </a:p>
      </dgm:t>
    </dgm:pt>
    <dgm:pt modelId="{15828412-9272-4361-A9BF-7B1E8BD488A7}" type="parTrans" cxnId="{1A91075E-77EB-46C9-92D2-80766D8A1226}">
      <dgm:prSet/>
      <dgm:spPr/>
      <dgm:t>
        <a:bodyPr/>
        <a:lstStyle/>
        <a:p>
          <a:endParaRPr lang="en-US"/>
        </a:p>
      </dgm:t>
    </dgm:pt>
    <dgm:pt modelId="{39A679CE-D64A-4039-8564-20DA0D4A1191}" type="sibTrans" cxnId="{1A91075E-77EB-46C9-92D2-80766D8A1226}">
      <dgm:prSet/>
      <dgm:spPr/>
      <dgm:t>
        <a:bodyPr/>
        <a:lstStyle/>
        <a:p>
          <a:endParaRPr lang="en-US"/>
        </a:p>
      </dgm:t>
    </dgm:pt>
    <dgm:pt modelId="{97D1D0F2-1082-47AF-A45F-FEB781F017AC}">
      <dgm:prSet/>
      <dgm:spPr/>
      <dgm:t>
        <a:bodyPr/>
        <a:lstStyle/>
        <a:p>
          <a:r>
            <a:rPr lang="en-GB" dirty="0"/>
            <a:t>Town and Country Planning Act 1990,  </a:t>
          </a:r>
          <a:endParaRPr lang="en-US" dirty="0"/>
        </a:p>
      </dgm:t>
    </dgm:pt>
    <dgm:pt modelId="{1D22F0A1-9644-48CE-B287-EFB39897308C}" type="parTrans" cxnId="{3DBECA50-21F5-4053-99A3-9F93D32EE507}">
      <dgm:prSet/>
      <dgm:spPr/>
      <dgm:t>
        <a:bodyPr/>
        <a:lstStyle/>
        <a:p>
          <a:endParaRPr lang="en-US"/>
        </a:p>
      </dgm:t>
    </dgm:pt>
    <dgm:pt modelId="{FFFE8B15-AE4F-4D18-912B-54F8621AA597}" type="sibTrans" cxnId="{3DBECA50-21F5-4053-99A3-9F93D32EE507}">
      <dgm:prSet/>
      <dgm:spPr/>
      <dgm:t>
        <a:bodyPr/>
        <a:lstStyle/>
        <a:p>
          <a:endParaRPr lang="en-US"/>
        </a:p>
      </dgm:t>
    </dgm:pt>
    <dgm:pt modelId="{1F0DA737-467C-497F-98DA-FC5B82CC0CC2}">
      <dgm:prSet/>
      <dgm:spPr/>
      <dgm:t>
        <a:bodyPr/>
        <a:lstStyle/>
        <a:p>
          <a:r>
            <a:rPr lang="en-GB"/>
            <a:t>The Planning (Listed Building and Conservation Area’s) Act 1990, </a:t>
          </a:r>
          <a:endParaRPr lang="en-US"/>
        </a:p>
      </dgm:t>
    </dgm:pt>
    <dgm:pt modelId="{36900912-C259-421E-82D4-AE1CDB0F3495}" type="parTrans" cxnId="{E8948757-559E-4C98-AA21-E7939A368B38}">
      <dgm:prSet/>
      <dgm:spPr/>
      <dgm:t>
        <a:bodyPr/>
        <a:lstStyle/>
        <a:p>
          <a:endParaRPr lang="en-US"/>
        </a:p>
      </dgm:t>
    </dgm:pt>
    <dgm:pt modelId="{386EF60E-CD72-4CC0-9508-B94A9EEA9368}" type="sibTrans" cxnId="{E8948757-559E-4C98-AA21-E7939A368B38}">
      <dgm:prSet/>
      <dgm:spPr/>
      <dgm:t>
        <a:bodyPr/>
        <a:lstStyle/>
        <a:p>
          <a:endParaRPr lang="en-US"/>
        </a:p>
      </dgm:t>
    </dgm:pt>
    <dgm:pt modelId="{1772ED55-F624-4157-A4D4-41998F9339C9}">
      <dgm:prSet/>
      <dgm:spPr/>
      <dgm:t>
        <a:bodyPr/>
        <a:lstStyle/>
        <a:p>
          <a:r>
            <a:rPr lang="en-GB"/>
            <a:t>The Planning and Compensation Act 1992, </a:t>
          </a:r>
          <a:endParaRPr lang="en-US"/>
        </a:p>
      </dgm:t>
    </dgm:pt>
    <dgm:pt modelId="{2336AEF9-F252-4B40-87FC-B0F836C11F74}" type="parTrans" cxnId="{C72A46DA-8A1F-47D9-B17D-059196166180}">
      <dgm:prSet/>
      <dgm:spPr/>
      <dgm:t>
        <a:bodyPr/>
        <a:lstStyle/>
        <a:p>
          <a:endParaRPr lang="en-US"/>
        </a:p>
      </dgm:t>
    </dgm:pt>
    <dgm:pt modelId="{C530DBFB-9BEC-41D3-BCF9-33CBAE4FB845}" type="sibTrans" cxnId="{C72A46DA-8A1F-47D9-B17D-059196166180}">
      <dgm:prSet/>
      <dgm:spPr/>
      <dgm:t>
        <a:bodyPr/>
        <a:lstStyle/>
        <a:p>
          <a:endParaRPr lang="en-US"/>
        </a:p>
      </dgm:t>
    </dgm:pt>
    <dgm:pt modelId="{8DBA1305-A34F-490C-AA4A-A99E77C88FCF}">
      <dgm:prSet/>
      <dgm:spPr/>
      <dgm:t>
        <a:bodyPr/>
        <a:lstStyle/>
        <a:p>
          <a:r>
            <a:rPr lang="en-GB"/>
            <a:t>Town and Country Planning (Control of Advertisements) Regulations 2007, </a:t>
          </a:r>
          <a:endParaRPr lang="en-US"/>
        </a:p>
      </dgm:t>
    </dgm:pt>
    <dgm:pt modelId="{FE5E205B-3B29-4AF0-BEDF-1004FB19E6CB}" type="parTrans" cxnId="{5C74DCC9-D526-4244-915D-46ECBBA3B054}">
      <dgm:prSet/>
      <dgm:spPr/>
      <dgm:t>
        <a:bodyPr/>
        <a:lstStyle/>
        <a:p>
          <a:endParaRPr lang="en-US"/>
        </a:p>
      </dgm:t>
    </dgm:pt>
    <dgm:pt modelId="{A6B02086-067E-4F6D-B069-EB6D21B5F808}" type="sibTrans" cxnId="{5C74DCC9-D526-4244-915D-46ECBBA3B054}">
      <dgm:prSet/>
      <dgm:spPr/>
      <dgm:t>
        <a:bodyPr/>
        <a:lstStyle/>
        <a:p>
          <a:endParaRPr lang="en-US"/>
        </a:p>
      </dgm:t>
    </dgm:pt>
    <dgm:pt modelId="{71F87426-8972-4A51-9E38-D57D271C9ECD}">
      <dgm:prSet/>
      <dgm:spPr/>
      <dgm:t>
        <a:bodyPr/>
        <a:lstStyle/>
        <a:p>
          <a:r>
            <a:rPr lang="en-GB"/>
            <a:t>Anti-Social Behaviour Act 2007</a:t>
          </a:r>
          <a:endParaRPr lang="en-US"/>
        </a:p>
      </dgm:t>
    </dgm:pt>
    <dgm:pt modelId="{3FE954FB-2EE1-4411-9861-DAA9D8A205C1}" type="parTrans" cxnId="{BAE07F95-DBEF-4D46-BE8D-D39366500991}">
      <dgm:prSet/>
      <dgm:spPr/>
      <dgm:t>
        <a:bodyPr/>
        <a:lstStyle/>
        <a:p>
          <a:endParaRPr lang="en-US"/>
        </a:p>
      </dgm:t>
    </dgm:pt>
    <dgm:pt modelId="{E6F9E37D-2B51-41F7-85C3-BA3E39E59905}" type="sibTrans" cxnId="{BAE07F95-DBEF-4D46-BE8D-D39366500991}">
      <dgm:prSet/>
      <dgm:spPr/>
      <dgm:t>
        <a:bodyPr/>
        <a:lstStyle/>
        <a:p>
          <a:endParaRPr lang="en-US"/>
        </a:p>
      </dgm:t>
    </dgm:pt>
    <dgm:pt modelId="{2F05EF2F-AD30-44E0-91CA-3D794B4B593A}">
      <dgm:prSet/>
      <dgm:spPr/>
      <dgm:t>
        <a:bodyPr/>
        <a:lstStyle/>
        <a:p>
          <a:r>
            <a:rPr lang="en-GB"/>
            <a:t>The Localism Act 2011. </a:t>
          </a:r>
          <a:endParaRPr lang="en-US"/>
        </a:p>
      </dgm:t>
    </dgm:pt>
    <dgm:pt modelId="{010E60D1-66F7-414F-8DBF-BC240F930F4B}" type="parTrans" cxnId="{B6422C44-2BBD-42D0-9638-25F0494F1843}">
      <dgm:prSet/>
      <dgm:spPr/>
      <dgm:t>
        <a:bodyPr/>
        <a:lstStyle/>
        <a:p>
          <a:endParaRPr lang="en-US"/>
        </a:p>
      </dgm:t>
    </dgm:pt>
    <dgm:pt modelId="{4D0D2E95-3F38-4A17-B6BB-E53B72A2C7FA}" type="sibTrans" cxnId="{B6422C44-2BBD-42D0-9638-25F0494F1843}">
      <dgm:prSet/>
      <dgm:spPr/>
      <dgm:t>
        <a:bodyPr/>
        <a:lstStyle/>
        <a:p>
          <a:endParaRPr lang="en-US"/>
        </a:p>
      </dgm:t>
    </dgm:pt>
    <dgm:pt modelId="{E9E595FD-1778-486A-97D5-30CAD7DFF75B}">
      <dgm:prSet/>
      <dgm:spPr/>
      <dgm:t>
        <a:bodyPr/>
        <a:lstStyle/>
        <a:p>
          <a:r>
            <a:rPr lang="en-GB"/>
            <a:t>The Community Infrastructure Levy Regulations 2010 (as amended). </a:t>
          </a:r>
          <a:endParaRPr lang="en-US"/>
        </a:p>
      </dgm:t>
    </dgm:pt>
    <dgm:pt modelId="{177A75B1-682D-49A0-900D-FA4FA9EED0B9}" type="parTrans" cxnId="{679EAA5A-3DD2-4257-A4C3-047D210A6C99}">
      <dgm:prSet/>
      <dgm:spPr/>
      <dgm:t>
        <a:bodyPr/>
        <a:lstStyle/>
        <a:p>
          <a:endParaRPr lang="en-US"/>
        </a:p>
      </dgm:t>
    </dgm:pt>
    <dgm:pt modelId="{7823C322-3FC7-43A4-AC8E-5C0EE661E2D6}" type="sibTrans" cxnId="{679EAA5A-3DD2-4257-A4C3-047D210A6C99}">
      <dgm:prSet/>
      <dgm:spPr/>
      <dgm:t>
        <a:bodyPr/>
        <a:lstStyle/>
        <a:p>
          <a:endParaRPr lang="en-US"/>
        </a:p>
      </dgm:t>
    </dgm:pt>
    <dgm:pt modelId="{F476B022-F274-4A9C-A5B5-22D1508DEF8B}">
      <dgm:prSet/>
      <dgm:spPr/>
      <dgm:t>
        <a:bodyPr/>
        <a:lstStyle/>
        <a:p>
          <a:r>
            <a:rPr lang="en-GB"/>
            <a:t>Levelling-up and Regeneration Act, 2023</a:t>
          </a:r>
          <a:endParaRPr lang="en-US"/>
        </a:p>
      </dgm:t>
    </dgm:pt>
    <dgm:pt modelId="{42437E88-BACD-4592-B818-29A8DE2A877F}" type="parTrans" cxnId="{9C8D010D-6587-4AF9-8822-C3BEA59CA7FD}">
      <dgm:prSet/>
      <dgm:spPr/>
      <dgm:t>
        <a:bodyPr/>
        <a:lstStyle/>
        <a:p>
          <a:endParaRPr lang="en-US"/>
        </a:p>
      </dgm:t>
    </dgm:pt>
    <dgm:pt modelId="{A67FAE4B-204E-4730-B8D2-D59CF6DC5DB1}" type="sibTrans" cxnId="{9C8D010D-6587-4AF9-8822-C3BEA59CA7FD}">
      <dgm:prSet/>
      <dgm:spPr/>
      <dgm:t>
        <a:bodyPr/>
        <a:lstStyle/>
        <a:p>
          <a:endParaRPr lang="en-US"/>
        </a:p>
      </dgm:t>
    </dgm:pt>
    <dgm:pt modelId="{F945176F-3CED-4709-8120-E68B36B0D99B}" type="pres">
      <dgm:prSet presAssocID="{A8DB6713-5DAF-4A35-B361-DA9B9F732F07}" presName="diagram" presStyleCnt="0">
        <dgm:presLayoutVars>
          <dgm:dir/>
          <dgm:resizeHandles val="exact"/>
        </dgm:presLayoutVars>
      </dgm:prSet>
      <dgm:spPr/>
    </dgm:pt>
    <dgm:pt modelId="{9383B31C-D85D-42D5-89E3-90CF0EF50E74}" type="pres">
      <dgm:prSet presAssocID="{B3F1AA0A-69B6-4F4A-B1F3-D7122A3CAC4F}" presName="node" presStyleLbl="node1" presStyleIdx="0" presStyleCnt="1">
        <dgm:presLayoutVars>
          <dgm:bulletEnabled val="1"/>
        </dgm:presLayoutVars>
      </dgm:prSet>
      <dgm:spPr/>
    </dgm:pt>
  </dgm:ptLst>
  <dgm:cxnLst>
    <dgm:cxn modelId="{9C8D010D-6587-4AF9-8822-C3BEA59CA7FD}" srcId="{B3F1AA0A-69B6-4F4A-B1F3-D7122A3CAC4F}" destId="{F476B022-F274-4A9C-A5B5-22D1508DEF8B}" srcOrd="7" destOrd="0" parTransId="{42437E88-BACD-4592-B818-29A8DE2A877F}" sibTransId="{A67FAE4B-204E-4730-B8D2-D59CF6DC5DB1}"/>
    <dgm:cxn modelId="{73D0122F-7494-4CE2-BB1B-67C4001696F2}" type="presOf" srcId="{B3F1AA0A-69B6-4F4A-B1F3-D7122A3CAC4F}" destId="{9383B31C-D85D-42D5-89E3-90CF0EF50E74}" srcOrd="0" destOrd="0" presId="urn:microsoft.com/office/officeart/2005/8/layout/default"/>
    <dgm:cxn modelId="{F0E61439-E21F-4D00-A243-EF8F6DCD89B2}" type="presOf" srcId="{1772ED55-F624-4157-A4D4-41998F9339C9}" destId="{9383B31C-D85D-42D5-89E3-90CF0EF50E74}" srcOrd="0" destOrd="3" presId="urn:microsoft.com/office/officeart/2005/8/layout/default"/>
    <dgm:cxn modelId="{1A91075E-77EB-46C9-92D2-80766D8A1226}" srcId="{A8DB6713-5DAF-4A35-B361-DA9B9F732F07}" destId="{B3F1AA0A-69B6-4F4A-B1F3-D7122A3CAC4F}" srcOrd="0" destOrd="0" parTransId="{15828412-9272-4361-A9BF-7B1E8BD488A7}" sibTransId="{39A679CE-D64A-4039-8564-20DA0D4A1191}"/>
    <dgm:cxn modelId="{B6422C44-2BBD-42D0-9638-25F0494F1843}" srcId="{B3F1AA0A-69B6-4F4A-B1F3-D7122A3CAC4F}" destId="{2F05EF2F-AD30-44E0-91CA-3D794B4B593A}" srcOrd="5" destOrd="0" parTransId="{010E60D1-66F7-414F-8DBF-BC240F930F4B}" sibTransId="{4D0D2E95-3F38-4A17-B6BB-E53B72A2C7FA}"/>
    <dgm:cxn modelId="{16ECE069-18BD-4707-B2C8-1EF25686F60A}" type="presOf" srcId="{E9E595FD-1778-486A-97D5-30CAD7DFF75B}" destId="{9383B31C-D85D-42D5-89E3-90CF0EF50E74}" srcOrd="0" destOrd="7" presId="urn:microsoft.com/office/officeart/2005/8/layout/default"/>
    <dgm:cxn modelId="{17639E6C-0D81-4F1A-BCA5-A44CF777D6C0}" type="presOf" srcId="{F476B022-F274-4A9C-A5B5-22D1508DEF8B}" destId="{9383B31C-D85D-42D5-89E3-90CF0EF50E74}" srcOrd="0" destOrd="8" presId="urn:microsoft.com/office/officeart/2005/8/layout/default"/>
    <dgm:cxn modelId="{CDD2906E-B02F-4C72-B216-6D9F2906B4CB}" type="presOf" srcId="{1F0DA737-467C-497F-98DA-FC5B82CC0CC2}" destId="{9383B31C-D85D-42D5-89E3-90CF0EF50E74}" srcOrd="0" destOrd="2" presId="urn:microsoft.com/office/officeart/2005/8/layout/default"/>
    <dgm:cxn modelId="{3DBECA50-21F5-4053-99A3-9F93D32EE507}" srcId="{B3F1AA0A-69B6-4F4A-B1F3-D7122A3CAC4F}" destId="{97D1D0F2-1082-47AF-A45F-FEB781F017AC}" srcOrd="0" destOrd="0" parTransId="{1D22F0A1-9644-48CE-B287-EFB39897308C}" sibTransId="{FFFE8B15-AE4F-4D18-912B-54F8621AA597}"/>
    <dgm:cxn modelId="{8EB25171-C412-44F2-A47E-D6CF803E002B}" type="presOf" srcId="{97D1D0F2-1082-47AF-A45F-FEB781F017AC}" destId="{9383B31C-D85D-42D5-89E3-90CF0EF50E74}" srcOrd="0" destOrd="1" presId="urn:microsoft.com/office/officeart/2005/8/layout/default"/>
    <dgm:cxn modelId="{E8948757-559E-4C98-AA21-E7939A368B38}" srcId="{B3F1AA0A-69B6-4F4A-B1F3-D7122A3CAC4F}" destId="{1F0DA737-467C-497F-98DA-FC5B82CC0CC2}" srcOrd="1" destOrd="0" parTransId="{36900912-C259-421E-82D4-AE1CDB0F3495}" sibTransId="{386EF60E-CD72-4CC0-9508-B94A9EEA9368}"/>
    <dgm:cxn modelId="{04DDC877-4CDE-4AB2-894F-34A82DBB9910}" type="presOf" srcId="{71F87426-8972-4A51-9E38-D57D271C9ECD}" destId="{9383B31C-D85D-42D5-89E3-90CF0EF50E74}" srcOrd="0" destOrd="5" presId="urn:microsoft.com/office/officeart/2005/8/layout/default"/>
    <dgm:cxn modelId="{679EAA5A-3DD2-4257-A4C3-047D210A6C99}" srcId="{B3F1AA0A-69B6-4F4A-B1F3-D7122A3CAC4F}" destId="{E9E595FD-1778-486A-97D5-30CAD7DFF75B}" srcOrd="6" destOrd="0" parTransId="{177A75B1-682D-49A0-900D-FA4FA9EED0B9}" sibTransId="{7823C322-3FC7-43A4-AC8E-5C0EE661E2D6}"/>
    <dgm:cxn modelId="{BAE07F95-DBEF-4D46-BE8D-D39366500991}" srcId="{B3F1AA0A-69B6-4F4A-B1F3-D7122A3CAC4F}" destId="{71F87426-8972-4A51-9E38-D57D271C9ECD}" srcOrd="4" destOrd="0" parTransId="{3FE954FB-2EE1-4411-9861-DAA9D8A205C1}" sibTransId="{E6F9E37D-2B51-41F7-85C3-BA3E39E59905}"/>
    <dgm:cxn modelId="{4EE726A5-463E-4FA3-9681-C6FCF9275043}" type="presOf" srcId="{8DBA1305-A34F-490C-AA4A-A99E77C88FCF}" destId="{9383B31C-D85D-42D5-89E3-90CF0EF50E74}" srcOrd="0" destOrd="4" presId="urn:microsoft.com/office/officeart/2005/8/layout/default"/>
    <dgm:cxn modelId="{5C74DCC9-D526-4244-915D-46ECBBA3B054}" srcId="{B3F1AA0A-69B6-4F4A-B1F3-D7122A3CAC4F}" destId="{8DBA1305-A34F-490C-AA4A-A99E77C88FCF}" srcOrd="3" destOrd="0" parTransId="{FE5E205B-3B29-4AF0-BEDF-1004FB19E6CB}" sibTransId="{A6B02086-067E-4F6D-B069-EB6D21B5F808}"/>
    <dgm:cxn modelId="{B229ABD6-E0C9-4EB0-9419-07942FEBE529}" type="presOf" srcId="{2F05EF2F-AD30-44E0-91CA-3D794B4B593A}" destId="{9383B31C-D85D-42D5-89E3-90CF0EF50E74}" srcOrd="0" destOrd="6" presId="urn:microsoft.com/office/officeart/2005/8/layout/default"/>
    <dgm:cxn modelId="{C72A46DA-8A1F-47D9-B17D-059196166180}" srcId="{B3F1AA0A-69B6-4F4A-B1F3-D7122A3CAC4F}" destId="{1772ED55-F624-4157-A4D4-41998F9339C9}" srcOrd="2" destOrd="0" parTransId="{2336AEF9-F252-4B40-87FC-B0F836C11F74}" sibTransId="{C530DBFB-9BEC-41D3-BCF9-33CBAE4FB845}"/>
    <dgm:cxn modelId="{E99E99FD-7E34-426F-8D2E-96C97142728C}" type="presOf" srcId="{A8DB6713-5DAF-4A35-B361-DA9B9F732F07}" destId="{F945176F-3CED-4709-8120-E68B36B0D99B}" srcOrd="0" destOrd="0" presId="urn:microsoft.com/office/officeart/2005/8/layout/default"/>
    <dgm:cxn modelId="{868C8E62-C180-4F66-9CEE-6395D091ECCD}" type="presParOf" srcId="{F945176F-3CED-4709-8120-E68B36B0D99B}" destId="{9383B31C-D85D-42D5-89E3-90CF0EF50E74}"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289600A-F1F3-4914-9728-9EE4E868D687}"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3ACE715E-CAF7-4BC4-A653-8CC65BAFE2B7}">
      <dgm:prSet/>
      <dgm:spPr/>
      <dgm:t>
        <a:bodyPr/>
        <a:lstStyle/>
        <a:p>
          <a:endParaRPr lang="en-US" dirty="0"/>
        </a:p>
      </dgm:t>
    </dgm:pt>
    <dgm:pt modelId="{9B46E850-6D5E-4521-B113-9BE3DA2C1CD0}" type="parTrans" cxnId="{ACF769DD-E0AB-4EA2-BB49-86FCE433EA92}">
      <dgm:prSet/>
      <dgm:spPr/>
      <dgm:t>
        <a:bodyPr/>
        <a:lstStyle/>
        <a:p>
          <a:endParaRPr lang="en-US"/>
        </a:p>
      </dgm:t>
    </dgm:pt>
    <dgm:pt modelId="{8DC4414C-A7B6-448A-94FC-70FB27E7043C}" type="sibTrans" cxnId="{ACF769DD-E0AB-4EA2-BB49-86FCE433EA92}">
      <dgm:prSet/>
      <dgm:spPr/>
      <dgm:t>
        <a:bodyPr/>
        <a:lstStyle/>
        <a:p>
          <a:endParaRPr lang="en-US"/>
        </a:p>
      </dgm:t>
    </dgm:pt>
    <dgm:pt modelId="{0199C6C4-E902-40CE-8A95-799E8FFC835E}">
      <dgm:prSet/>
      <dgm:spPr/>
      <dgm:t>
        <a:bodyPr/>
        <a:lstStyle/>
        <a:p>
          <a:r>
            <a:rPr lang="en-GB"/>
            <a:t>Service aims </a:t>
          </a:r>
          <a:endParaRPr lang="en-US"/>
        </a:p>
      </dgm:t>
    </dgm:pt>
    <dgm:pt modelId="{072D866C-2AE9-4543-966D-9ADB927A09A0}" type="parTrans" cxnId="{802D17D0-9ADD-4209-8D64-758248D9357D}">
      <dgm:prSet/>
      <dgm:spPr/>
      <dgm:t>
        <a:bodyPr/>
        <a:lstStyle/>
        <a:p>
          <a:endParaRPr lang="en-US"/>
        </a:p>
      </dgm:t>
    </dgm:pt>
    <dgm:pt modelId="{129D28DA-0CA4-4855-9870-BB2134332BF4}" type="sibTrans" cxnId="{802D17D0-9ADD-4209-8D64-758248D9357D}">
      <dgm:prSet/>
      <dgm:spPr/>
      <dgm:t>
        <a:bodyPr/>
        <a:lstStyle/>
        <a:p>
          <a:endParaRPr lang="en-US"/>
        </a:p>
      </dgm:t>
    </dgm:pt>
    <dgm:pt modelId="{75DD666F-D0A8-4933-A078-A3BEE3D4FC1E}">
      <dgm:prSet/>
      <dgm:spPr/>
      <dgm:t>
        <a:bodyPr/>
        <a:lstStyle/>
        <a:p>
          <a:r>
            <a:rPr lang="en-GB"/>
            <a:t>Planning enforcement and what is a breach of planning control  </a:t>
          </a:r>
          <a:endParaRPr lang="en-US"/>
        </a:p>
      </dgm:t>
    </dgm:pt>
    <dgm:pt modelId="{3A6AFBA7-18DA-4997-8755-359099541DC3}" type="parTrans" cxnId="{E6F97F25-2618-48D5-9D3B-3E5998CAB532}">
      <dgm:prSet/>
      <dgm:spPr/>
      <dgm:t>
        <a:bodyPr/>
        <a:lstStyle/>
        <a:p>
          <a:endParaRPr lang="en-US"/>
        </a:p>
      </dgm:t>
    </dgm:pt>
    <dgm:pt modelId="{A6F5136A-02C6-4A3A-B98B-969C6BFB3A27}" type="sibTrans" cxnId="{E6F97F25-2618-48D5-9D3B-3E5998CAB532}">
      <dgm:prSet/>
      <dgm:spPr/>
      <dgm:t>
        <a:bodyPr/>
        <a:lstStyle/>
        <a:p>
          <a:endParaRPr lang="en-US"/>
        </a:p>
      </dgm:t>
    </dgm:pt>
    <dgm:pt modelId="{83173C19-D976-4D12-9A50-675D3388CC73}">
      <dgm:prSet/>
      <dgm:spPr/>
      <dgm:t>
        <a:bodyPr/>
        <a:lstStyle/>
        <a:p>
          <a:r>
            <a:rPr lang="en-GB"/>
            <a:t>Making a complaint  </a:t>
          </a:r>
          <a:endParaRPr lang="en-US"/>
        </a:p>
      </dgm:t>
    </dgm:pt>
    <dgm:pt modelId="{F78CB068-3906-4BD9-8126-B933ECA03E67}" type="parTrans" cxnId="{CD520035-85FF-40CA-9E1F-30F9E1401485}">
      <dgm:prSet/>
      <dgm:spPr/>
      <dgm:t>
        <a:bodyPr/>
        <a:lstStyle/>
        <a:p>
          <a:endParaRPr lang="en-US"/>
        </a:p>
      </dgm:t>
    </dgm:pt>
    <dgm:pt modelId="{7AFAF57F-6017-4FEF-9852-0D4F70DF9F61}" type="sibTrans" cxnId="{CD520035-85FF-40CA-9E1F-30F9E1401485}">
      <dgm:prSet/>
      <dgm:spPr/>
      <dgm:t>
        <a:bodyPr/>
        <a:lstStyle/>
        <a:p>
          <a:endParaRPr lang="en-US"/>
        </a:p>
      </dgm:t>
    </dgm:pt>
    <dgm:pt modelId="{08371D10-F86A-4087-8001-673AE13E59B0}">
      <dgm:prSet/>
      <dgm:spPr/>
      <dgm:t>
        <a:bodyPr/>
        <a:lstStyle/>
        <a:p>
          <a:r>
            <a:rPr lang="en-GB" dirty="0"/>
            <a:t>The assessment and decision making process : enforcement process flowchart </a:t>
          </a:r>
          <a:endParaRPr lang="en-US" dirty="0"/>
        </a:p>
      </dgm:t>
    </dgm:pt>
    <dgm:pt modelId="{A278AEC8-A3CF-44BC-851F-980F44FA95D6}" type="parTrans" cxnId="{1956E94B-FD17-4424-9856-EB13054D874C}">
      <dgm:prSet/>
      <dgm:spPr/>
      <dgm:t>
        <a:bodyPr/>
        <a:lstStyle/>
        <a:p>
          <a:endParaRPr lang="en-US"/>
        </a:p>
      </dgm:t>
    </dgm:pt>
    <dgm:pt modelId="{65FCC87C-A846-47EA-9B8F-BBBF75835B44}" type="sibTrans" cxnId="{1956E94B-FD17-4424-9856-EB13054D874C}">
      <dgm:prSet/>
      <dgm:spPr/>
      <dgm:t>
        <a:bodyPr/>
        <a:lstStyle/>
        <a:p>
          <a:endParaRPr lang="en-US"/>
        </a:p>
      </dgm:t>
    </dgm:pt>
    <dgm:pt modelId="{1D1186AD-4AB5-4A1E-9923-3A4418DB15DB}">
      <dgm:prSet/>
      <dgm:spPr/>
      <dgm:t>
        <a:bodyPr/>
        <a:lstStyle/>
        <a:p>
          <a:r>
            <a:rPr lang="en-GB"/>
            <a:t>Planning enforcement powers available  </a:t>
          </a:r>
          <a:endParaRPr lang="en-US"/>
        </a:p>
      </dgm:t>
    </dgm:pt>
    <dgm:pt modelId="{8130DE3A-0108-406C-BB73-AA8F84E524EF}" type="parTrans" cxnId="{A0F089D0-1086-44BC-AB85-34771FD3FAD8}">
      <dgm:prSet/>
      <dgm:spPr/>
      <dgm:t>
        <a:bodyPr/>
        <a:lstStyle/>
        <a:p>
          <a:endParaRPr lang="en-US"/>
        </a:p>
      </dgm:t>
    </dgm:pt>
    <dgm:pt modelId="{701472CB-D242-4F8F-9376-862C896D263E}" type="sibTrans" cxnId="{A0F089D0-1086-44BC-AB85-34771FD3FAD8}">
      <dgm:prSet/>
      <dgm:spPr/>
      <dgm:t>
        <a:bodyPr/>
        <a:lstStyle/>
        <a:p>
          <a:endParaRPr lang="en-US"/>
        </a:p>
      </dgm:t>
    </dgm:pt>
    <dgm:pt modelId="{C60E6772-65BE-40AF-B610-C2888D6B7AA3}">
      <dgm:prSet/>
      <dgm:spPr/>
      <dgm:t>
        <a:bodyPr/>
        <a:lstStyle/>
        <a:p>
          <a:r>
            <a:rPr lang="en-GB"/>
            <a:t>Enforcement in relation to trees </a:t>
          </a:r>
          <a:endParaRPr lang="en-US"/>
        </a:p>
      </dgm:t>
    </dgm:pt>
    <dgm:pt modelId="{37C3FF89-165F-403E-A046-D1C1B403213B}" type="parTrans" cxnId="{ED097B12-B4C7-47E9-AC0D-C6BB3D1417DA}">
      <dgm:prSet/>
      <dgm:spPr/>
      <dgm:t>
        <a:bodyPr/>
        <a:lstStyle/>
        <a:p>
          <a:endParaRPr lang="en-US"/>
        </a:p>
      </dgm:t>
    </dgm:pt>
    <dgm:pt modelId="{915A0812-228B-4539-A0BB-6A6F017E1C0C}" type="sibTrans" cxnId="{ED097B12-B4C7-47E9-AC0D-C6BB3D1417DA}">
      <dgm:prSet/>
      <dgm:spPr/>
      <dgm:t>
        <a:bodyPr/>
        <a:lstStyle/>
        <a:p>
          <a:endParaRPr lang="en-US"/>
        </a:p>
      </dgm:t>
    </dgm:pt>
    <dgm:pt modelId="{6E8874E7-6A50-43B7-83C2-E42097749804}">
      <dgm:prSet/>
      <dgm:spPr/>
      <dgm:t>
        <a:bodyPr/>
        <a:lstStyle/>
        <a:p>
          <a:r>
            <a:rPr lang="en-GB"/>
            <a:t>Listed building enforcement</a:t>
          </a:r>
          <a:endParaRPr lang="en-US"/>
        </a:p>
      </dgm:t>
    </dgm:pt>
    <dgm:pt modelId="{7215A945-8322-4554-9E21-E6E369FBC02A}" type="parTrans" cxnId="{A8C3C898-FB64-48B2-9E36-7B640575A334}">
      <dgm:prSet/>
      <dgm:spPr/>
      <dgm:t>
        <a:bodyPr/>
        <a:lstStyle/>
        <a:p>
          <a:endParaRPr lang="en-US"/>
        </a:p>
      </dgm:t>
    </dgm:pt>
    <dgm:pt modelId="{A2CD8F26-7E6E-4568-B909-714CE951B3A4}" type="sibTrans" cxnId="{A8C3C898-FB64-48B2-9E36-7B640575A334}">
      <dgm:prSet/>
      <dgm:spPr/>
      <dgm:t>
        <a:bodyPr/>
        <a:lstStyle/>
        <a:p>
          <a:endParaRPr lang="en-US"/>
        </a:p>
      </dgm:t>
    </dgm:pt>
    <dgm:pt modelId="{04D52066-DB42-4C16-A9E0-22B891E52FE4}">
      <dgm:prSet/>
      <dgm:spPr/>
      <dgm:t>
        <a:bodyPr/>
        <a:lstStyle/>
        <a:p>
          <a:r>
            <a:rPr lang="en-GB"/>
            <a:t>Breaches of s.106 legal agreements</a:t>
          </a:r>
          <a:endParaRPr lang="en-US"/>
        </a:p>
      </dgm:t>
    </dgm:pt>
    <dgm:pt modelId="{3BFDA657-640C-4D35-A529-80B22636B00B}" type="parTrans" cxnId="{7E271456-2241-4DFF-8A67-717E7869698C}">
      <dgm:prSet/>
      <dgm:spPr/>
      <dgm:t>
        <a:bodyPr/>
        <a:lstStyle/>
        <a:p>
          <a:endParaRPr lang="en-US"/>
        </a:p>
      </dgm:t>
    </dgm:pt>
    <dgm:pt modelId="{22B271FD-9F1C-4AD3-90AF-86CBBEB15A14}" type="sibTrans" cxnId="{7E271456-2241-4DFF-8A67-717E7869698C}">
      <dgm:prSet/>
      <dgm:spPr/>
      <dgm:t>
        <a:bodyPr/>
        <a:lstStyle/>
        <a:p>
          <a:endParaRPr lang="en-US"/>
        </a:p>
      </dgm:t>
    </dgm:pt>
    <dgm:pt modelId="{0137FA1D-F291-4B32-8F7E-CD902B91BD25}">
      <dgm:prSet/>
      <dgm:spPr/>
      <dgm:t>
        <a:bodyPr/>
        <a:lstStyle/>
        <a:p>
          <a:r>
            <a:rPr lang="en-GB"/>
            <a:t>Non-compliance with the community infrastructure levy (CIL)  </a:t>
          </a:r>
          <a:endParaRPr lang="en-US"/>
        </a:p>
      </dgm:t>
    </dgm:pt>
    <dgm:pt modelId="{08FFFC7E-7FB4-4B45-90B6-30FD8DEF3126}" type="parTrans" cxnId="{D6EE48B3-3D40-4DD9-8334-5D70F6DD0668}">
      <dgm:prSet/>
      <dgm:spPr/>
      <dgm:t>
        <a:bodyPr/>
        <a:lstStyle/>
        <a:p>
          <a:endParaRPr lang="en-US"/>
        </a:p>
      </dgm:t>
    </dgm:pt>
    <dgm:pt modelId="{8727F95D-7770-4323-A7A7-0CAACE9AA9CF}" type="sibTrans" cxnId="{D6EE48B3-3D40-4DD9-8334-5D70F6DD0668}">
      <dgm:prSet/>
      <dgm:spPr/>
      <dgm:t>
        <a:bodyPr/>
        <a:lstStyle/>
        <a:p>
          <a:endParaRPr lang="en-US"/>
        </a:p>
      </dgm:t>
    </dgm:pt>
    <dgm:pt modelId="{435E4CF7-301F-43E9-A998-37AD60F9FE16}" type="pres">
      <dgm:prSet presAssocID="{1289600A-F1F3-4914-9728-9EE4E868D687}" presName="diagram" presStyleCnt="0">
        <dgm:presLayoutVars>
          <dgm:dir/>
          <dgm:resizeHandles val="exact"/>
        </dgm:presLayoutVars>
      </dgm:prSet>
      <dgm:spPr/>
    </dgm:pt>
    <dgm:pt modelId="{6347E259-71A7-4F66-B50B-D985D07D7F7E}" type="pres">
      <dgm:prSet presAssocID="{3ACE715E-CAF7-4BC4-A653-8CC65BAFE2B7}" presName="node" presStyleLbl="node1" presStyleIdx="0" presStyleCnt="1" custLinFactNeighborX="-28247" custLinFactNeighborY="-979">
        <dgm:presLayoutVars>
          <dgm:bulletEnabled val="1"/>
        </dgm:presLayoutVars>
      </dgm:prSet>
      <dgm:spPr/>
    </dgm:pt>
  </dgm:ptLst>
  <dgm:cxnLst>
    <dgm:cxn modelId="{FFDE0D11-0F89-4645-82A8-7BA8C5B2081C}" type="presOf" srcId="{C60E6772-65BE-40AF-B610-C2888D6B7AA3}" destId="{6347E259-71A7-4F66-B50B-D985D07D7F7E}" srcOrd="0" destOrd="6" presId="urn:microsoft.com/office/officeart/2005/8/layout/default"/>
    <dgm:cxn modelId="{ED097B12-B4C7-47E9-AC0D-C6BB3D1417DA}" srcId="{3ACE715E-CAF7-4BC4-A653-8CC65BAFE2B7}" destId="{C60E6772-65BE-40AF-B610-C2888D6B7AA3}" srcOrd="5" destOrd="0" parTransId="{37C3FF89-165F-403E-A046-D1C1B403213B}" sibTransId="{915A0812-228B-4539-A0BB-6A6F017E1C0C}"/>
    <dgm:cxn modelId="{E6F97F25-2618-48D5-9D3B-3E5998CAB532}" srcId="{3ACE715E-CAF7-4BC4-A653-8CC65BAFE2B7}" destId="{75DD666F-D0A8-4933-A078-A3BEE3D4FC1E}" srcOrd="1" destOrd="0" parTransId="{3A6AFBA7-18DA-4997-8755-359099541DC3}" sibTransId="{A6F5136A-02C6-4A3A-B98B-969C6BFB3A27}"/>
    <dgm:cxn modelId="{CD520035-85FF-40CA-9E1F-30F9E1401485}" srcId="{3ACE715E-CAF7-4BC4-A653-8CC65BAFE2B7}" destId="{83173C19-D976-4D12-9A50-675D3388CC73}" srcOrd="2" destOrd="0" parTransId="{F78CB068-3906-4BD9-8126-B933ECA03E67}" sibTransId="{7AFAF57F-6017-4FEF-9852-0D4F70DF9F61}"/>
    <dgm:cxn modelId="{19E9A565-1499-42A7-8910-E56F1C914D31}" type="presOf" srcId="{0199C6C4-E902-40CE-8A95-799E8FFC835E}" destId="{6347E259-71A7-4F66-B50B-D985D07D7F7E}" srcOrd="0" destOrd="1" presId="urn:microsoft.com/office/officeart/2005/8/layout/default"/>
    <dgm:cxn modelId="{1956E94B-FD17-4424-9856-EB13054D874C}" srcId="{3ACE715E-CAF7-4BC4-A653-8CC65BAFE2B7}" destId="{08371D10-F86A-4087-8001-673AE13E59B0}" srcOrd="3" destOrd="0" parTransId="{A278AEC8-A3CF-44BC-851F-980F44FA95D6}" sibTransId="{65FCC87C-A846-47EA-9B8F-BBBF75835B44}"/>
    <dgm:cxn modelId="{875D4553-4950-438E-AAAB-F7C544C9F1E1}" type="presOf" srcId="{3ACE715E-CAF7-4BC4-A653-8CC65BAFE2B7}" destId="{6347E259-71A7-4F66-B50B-D985D07D7F7E}" srcOrd="0" destOrd="0" presId="urn:microsoft.com/office/officeart/2005/8/layout/default"/>
    <dgm:cxn modelId="{7E271456-2241-4DFF-8A67-717E7869698C}" srcId="{3ACE715E-CAF7-4BC4-A653-8CC65BAFE2B7}" destId="{04D52066-DB42-4C16-A9E0-22B891E52FE4}" srcOrd="7" destOrd="0" parTransId="{3BFDA657-640C-4D35-A529-80B22636B00B}" sibTransId="{22B271FD-9F1C-4AD3-90AF-86CBBEB15A14}"/>
    <dgm:cxn modelId="{EAE3C688-73B9-4B81-8E42-AC178545D189}" type="presOf" srcId="{83173C19-D976-4D12-9A50-675D3388CC73}" destId="{6347E259-71A7-4F66-B50B-D985D07D7F7E}" srcOrd="0" destOrd="3" presId="urn:microsoft.com/office/officeart/2005/8/layout/default"/>
    <dgm:cxn modelId="{DB84A797-19E5-437F-9302-42DFB76EECE7}" type="presOf" srcId="{08371D10-F86A-4087-8001-673AE13E59B0}" destId="{6347E259-71A7-4F66-B50B-D985D07D7F7E}" srcOrd="0" destOrd="4" presId="urn:microsoft.com/office/officeart/2005/8/layout/default"/>
    <dgm:cxn modelId="{A8C3C898-FB64-48B2-9E36-7B640575A334}" srcId="{3ACE715E-CAF7-4BC4-A653-8CC65BAFE2B7}" destId="{6E8874E7-6A50-43B7-83C2-E42097749804}" srcOrd="6" destOrd="0" parTransId="{7215A945-8322-4554-9E21-E6E369FBC02A}" sibTransId="{A2CD8F26-7E6E-4568-B909-714CE951B3A4}"/>
    <dgm:cxn modelId="{E793D9A2-5D0F-4610-B244-99CC93BC1A33}" type="presOf" srcId="{04D52066-DB42-4C16-A9E0-22B891E52FE4}" destId="{6347E259-71A7-4F66-B50B-D985D07D7F7E}" srcOrd="0" destOrd="8" presId="urn:microsoft.com/office/officeart/2005/8/layout/default"/>
    <dgm:cxn modelId="{6A40AFA7-7E39-4088-B7AA-B7C2D09EA64B}" type="presOf" srcId="{1D1186AD-4AB5-4A1E-9923-3A4418DB15DB}" destId="{6347E259-71A7-4F66-B50B-D985D07D7F7E}" srcOrd="0" destOrd="5" presId="urn:microsoft.com/office/officeart/2005/8/layout/default"/>
    <dgm:cxn modelId="{D6EE48B3-3D40-4DD9-8334-5D70F6DD0668}" srcId="{3ACE715E-CAF7-4BC4-A653-8CC65BAFE2B7}" destId="{0137FA1D-F291-4B32-8F7E-CD902B91BD25}" srcOrd="8" destOrd="0" parTransId="{08FFFC7E-7FB4-4B45-90B6-30FD8DEF3126}" sibTransId="{8727F95D-7770-4323-A7A7-0CAACE9AA9CF}"/>
    <dgm:cxn modelId="{802D17D0-9ADD-4209-8D64-758248D9357D}" srcId="{3ACE715E-CAF7-4BC4-A653-8CC65BAFE2B7}" destId="{0199C6C4-E902-40CE-8A95-799E8FFC835E}" srcOrd="0" destOrd="0" parTransId="{072D866C-2AE9-4543-966D-9ADB927A09A0}" sibTransId="{129D28DA-0CA4-4855-9870-BB2134332BF4}"/>
    <dgm:cxn modelId="{A0F089D0-1086-44BC-AB85-34771FD3FAD8}" srcId="{3ACE715E-CAF7-4BC4-A653-8CC65BAFE2B7}" destId="{1D1186AD-4AB5-4A1E-9923-3A4418DB15DB}" srcOrd="4" destOrd="0" parTransId="{8130DE3A-0108-406C-BB73-AA8F84E524EF}" sibTransId="{701472CB-D242-4F8F-9376-862C896D263E}"/>
    <dgm:cxn modelId="{73FDE8D8-DC5E-4281-BBFE-417A1A7E39CA}" type="presOf" srcId="{6E8874E7-6A50-43B7-83C2-E42097749804}" destId="{6347E259-71A7-4F66-B50B-D985D07D7F7E}" srcOrd="0" destOrd="7" presId="urn:microsoft.com/office/officeart/2005/8/layout/default"/>
    <dgm:cxn modelId="{ACF769DD-E0AB-4EA2-BB49-86FCE433EA92}" srcId="{1289600A-F1F3-4914-9728-9EE4E868D687}" destId="{3ACE715E-CAF7-4BC4-A653-8CC65BAFE2B7}" srcOrd="0" destOrd="0" parTransId="{9B46E850-6D5E-4521-B113-9BE3DA2C1CD0}" sibTransId="{8DC4414C-A7B6-448A-94FC-70FB27E7043C}"/>
    <dgm:cxn modelId="{E82CA0E2-B907-42D0-89F2-DD658091D082}" type="presOf" srcId="{0137FA1D-F291-4B32-8F7E-CD902B91BD25}" destId="{6347E259-71A7-4F66-B50B-D985D07D7F7E}" srcOrd="0" destOrd="9" presId="urn:microsoft.com/office/officeart/2005/8/layout/default"/>
    <dgm:cxn modelId="{7E3BC8FA-A330-4AE6-B118-DEFA3ED773E3}" type="presOf" srcId="{1289600A-F1F3-4914-9728-9EE4E868D687}" destId="{435E4CF7-301F-43E9-A998-37AD60F9FE16}" srcOrd="0" destOrd="0" presId="urn:microsoft.com/office/officeart/2005/8/layout/default"/>
    <dgm:cxn modelId="{B0EC80FF-A715-41B7-9501-244094A06C4B}" type="presOf" srcId="{75DD666F-D0A8-4933-A078-A3BEE3D4FC1E}" destId="{6347E259-71A7-4F66-B50B-D985D07D7F7E}" srcOrd="0" destOrd="2" presId="urn:microsoft.com/office/officeart/2005/8/layout/default"/>
    <dgm:cxn modelId="{8A18EAFD-A4A9-4960-AA66-317BBD3186E6}" type="presParOf" srcId="{435E4CF7-301F-43E9-A998-37AD60F9FE16}" destId="{6347E259-71A7-4F66-B50B-D985D07D7F7E}"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EF807D-6312-4C50-B6B2-CB5FC2171038}" type="doc">
      <dgm:prSet loTypeId="urn:microsoft.com/office/officeart/2016/7/layout/BasicProcessNew" loCatId="process" qsTypeId="urn:microsoft.com/office/officeart/2005/8/quickstyle/simple2" qsCatId="simple" csTypeId="urn:microsoft.com/office/officeart/2005/8/colors/accent2_2" csCatId="accent2" phldr="1"/>
      <dgm:spPr/>
      <dgm:t>
        <a:bodyPr/>
        <a:lstStyle/>
        <a:p>
          <a:endParaRPr lang="en-US"/>
        </a:p>
      </dgm:t>
    </dgm:pt>
    <dgm:pt modelId="{179E7ABF-8734-466C-8763-63813B7620FF}">
      <dgm:prSet/>
      <dgm:spPr/>
      <dgm:t>
        <a:bodyPr/>
        <a:lstStyle/>
        <a:p>
          <a:endParaRPr lang="en-US" dirty="0"/>
        </a:p>
      </dgm:t>
    </dgm:pt>
    <dgm:pt modelId="{733EE5DB-C386-470E-9862-A6DBE684A8F8}" type="parTrans" cxnId="{45EC1E65-4C22-4E20-AFCB-3DEB4D3FAAD8}">
      <dgm:prSet/>
      <dgm:spPr/>
      <dgm:t>
        <a:bodyPr/>
        <a:lstStyle/>
        <a:p>
          <a:endParaRPr lang="en-US"/>
        </a:p>
      </dgm:t>
    </dgm:pt>
    <dgm:pt modelId="{DEB68987-81FF-4239-B9D7-7B317AF295EA}" type="sibTrans" cxnId="{45EC1E65-4C22-4E20-AFCB-3DEB4D3FAAD8}">
      <dgm:prSet/>
      <dgm:spPr/>
      <dgm:t>
        <a:bodyPr/>
        <a:lstStyle/>
        <a:p>
          <a:endParaRPr lang="en-US"/>
        </a:p>
      </dgm:t>
    </dgm:pt>
    <dgm:pt modelId="{E408BB57-11C6-4D3C-B1E1-DBAA2DA25000}">
      <dgm:prSet/>
      <dgm:spPr/>
      <dgm:t>
        <a:bodyPr/>
        <a:lstStyle/>
        <a:p>
          <a:r>
            <a:rPr lang="en-GB" b="1" dirty="0"/>
            <a:t>To strike a balance between protecting public safety, amenity and other important interests and enabling acceptable development to take place, even though it may initially have been unauthorised;</a:t>
          </a:r>
          <a:endParaRPr lang="en-US" dirty="0"/>
        </a:p>
      </dgm:t>
    </dgm:pt>
    <dgm:pt modelId="{CA12CE54-5140-47F9-BBEB-A768A7F482CF}" type="parTrans" cxnId="{EFF828B4-9485-4488-892B-5AE2E0D06697}">
      <dgm:prSet/>
      <dgm:spPr/>
      <dgm:t>
        <a:bodyPr/>
        <a:lstStyle/>
        <a:p>
          <a:endParaRPr lang="en-US"/>
        </a:p>
      </dgm:t>
    </dgm:pt>
    <dgm:pt modelId="{E5627AF4-3335-4F69-8827-E36C691B4CA0}" type="sibTrans" cxnId="{EFF828B4-9485-4488-892B-5AE2E0D06697}">
      <dgm:prSet/>
      <dgm:spPr/>
      <dgm:t>
        <a:bodyPr/>
        <a:lstStyle/>
        <a:p>
          <a:endParaRPr lang="en-US"/>
        </a:p>
      </dgm:t>
    </dgm:pt>
    <dgm:pt modelId="{495FE2A9-7436-498F-B7F0-1D91C0E2A508}">
      <dgm:prSet/>
      <dgm:spPr/>
      <dgm:t>
        <a:bodyPr/>
        <a:lstStyle/>
        <a:p>
          <a:r>
            <a:rPr lang="en-GB" b="1" dirty="0"/>
            <a:t>Complaints will be prioritised according to their urgency and potential harm; </a:t>
          </a:r>
          <a:endParaRPr lang="en-US" dirty="0"/>
        </a:p>
      </dgm:t>
    </dgm:pt>
    <dgm:pt modelId="{365B078B-136B-4C17-B42D-C544D4FC5D26}" type="parTrans" cxnId="{2B556A02-BCE4-4BC9-A90A-52CC58E7D398}">
      <dgm:prSet/>
      <dgm:spPr/>
      <dgm:t>
        <a:bodyPr/>
        <a:lstStyle/>
        <a:p>
          <a:endParaRPr lang="en-US"/>
        </a:p>
      </dgm:t>
    </dgm:pt>
    <dgm:pt modelId="{55A4327C-EA0A-4A94-92E9-DDAD2E9E1409}" type="sibTrans" cxnId="{2B556A02-BCE4-4BC9-A90A-52CC58E7D398}">
      <dgm:prSet/>
      <dgm:spPr/>
      <dgm:t>
        <a:bodyPr/>
        <a:lstStyle/>
        <a:p>
          <a:endParaRPr lang="en-US"/>
        </a:p>
      </dgm:t>
    </dgm:pt>
    <dgm:pt modelId="{B1BE0A09-FED2-480A-829E-2603A51C31BF}">
      <dgm:prSet/>
      <dgm:spPr/>
      <dgm:t>
        <a:bodyPr/>
        <a:lstStyle/>
        <a:p>
          <a:r>
            <a:rPr lang="en-GB" b="1" dirty="0"/>
            <a:t>Enforcement action will be taken where it is expedient to remedy harmful consequences and when it is in the wider public interest; </a:t>
          </a:r>
          <a:endParaRPr lang="en-US" dirty="0"/>
        </a:p>
      </dgm:t>
    </dgm:pt>
    <dgm:pt modelId="{F7A41D90-89AA-46DA-A7DE-FCF86597EAE1}" type="parTrans" cxnId="{353AEC85-C555-4FFA-BE07-BDEA26BFB20A}">
      <dgm:prSet/>
      <dgm:spPr/>
      <dgm:t>
        <a:bodyPr/>
        <a:lstStyle/>
        <a:p>
          <a:endParaRPr lang="en-US"/>
        </a:p>
      </dgm:t>
    </dgm:pt>
    <dgm:pt modelId="{CF583970-787E-44AC-A238-FE70192839D8}" type="sibTrans" cxnId="{353AEC85-C555-4FFA-BE07-BDEA26BFB20A}">
      <dgm:prSet/>
      <dgm:spPr/>
      <dgm:t>
        <a:bodyPr/>
        <a:lstStyle/>
        <a:p>
          <a:endParaRPr lang="en-US"/>
        </a:p>
      </dgm:t>
    </dgm:pt>
    <dgm:pt modelId="{92A410BF-5B64-471A-A235-069FBE59B184}">
      <dgm:prSet/>
      <dgm:spPr/>
      <dgm:t>
        <a:bodyPr/>
        <a:lstStyle/>
        <a:p>
          <a:r>
            <a:rPr lang="en-GB" b="1"/>
            <a:t>Ensure that any formal action is proportionate to the breach. </a:t>
          </a:r>
          <a:endParaRPr lang="en-US"/>
        </a:p>
      </dgm:t>
    </dgm:pt>
    <dgm:pt modelId="{95B9E0AE-AAE2-4B74-9882-AE0CA3B3AF7B}" type="parTrans" cxnId="{E1316AC1-1340-4832-B9F3-45A5CFA4EFA4}">
      <dgm:prSet/>
      <dgm:spPr/>
      <dgm:t>
        <a:bodyPr/>
        <a:lstStyle/>
        <a:p>
          <a:endParaRPr lang="en-US"/>
        </a:p>
      </dgm:t>
    </dgm:pt>
    <dgm:pt modelId="{4A356DBE-DF1C-4ECB-8A5C-4F4681BA7251}" type="sibTrans" cxnId="{E1316AC1-1340-4832-B9F3-45A5CFA4EFA4}">
      <dgm:prSet/>
      <dgm:spPr/>
      <dgm:t>
        <a:bodyPr/>
        <a:lstStyle/>
        <a:p>
          <a:endParaRPr lang="en-US"/>
        </a:p>
      </dgm:t>
    </dgm:pt>
    <dgm:pt modelId="{30D50139-0763-4585-8A78-AD08CF6F9EE6}">
      <dgm:prSet/>
      <dgm:spPr/>
      <dgm:t>
        <a:bodyPr/>
        <a:lstStyle/>
        <a:p>
          <a:endParaRPr lang="en-US" dirty="0"/>
        </a:p>
      </dgm:t>
    </dgm:pt>
    <dgm:pt modelId="{FC330A53-84F7-4C95-B890-0060FDD83D16}" type="parTrans" cxnId="{487E2B21-BFE5-46B5-98C5-95A67D639633}">
      <dgm:prSet/>
      <dgm:spPr/>
      <dgm:t>
        <a:bodyPr/>
        <a:lstStyle/>
        <a:p>
          <a:endParaRPr lang="en-GB"/>
        </a:p>
      </dgm:t>
    </dgm:pt>
    <dgm:pt modelId="{F3004E38-8E98-4E7A-906F-4AC95760FC90}" type="sibTrans" cxnId="{487E2B21-BFE5-46B5-98C5-95A67D639633}">
      <dgm:prSet/>
      <dgm:spPr/>
      <dgm:t>
        <a:bodyPr/>
        <a:lstStyle/>
        <a:p>
          <a:endParaRPr lang="en-GB"/>
        </a:p>
      </dgm:t>
    </dgm:pt>
    <dgm:pt modelId="{AB02FBCA-9362-45D6-B5A5-7C4743364654}">
      <dgm:prSet/>
      <dgm:spPr/>
      <dgm:t>
        <a:bodyPr/>
        <a:lstStyle/>
        <a:p>
          <a:endParaRPr lang="en-US" dirty="0"/>
        </a:p>
      </dgm:t>
    </dgm:pt>
    <dgm:pt modelId="{3A9440F3-868B-4C73-B1BF-782CE1D3194A}" type="parTrans" cxnId="{A914E359-2F13-4C50-BBD5-C178ED6489F5}">
      <dgm:prSet/>
      <dgm:spPr/>
      <dgm:t>
        <a:bodyPr/>
        <a:lstStyle/>
        <a:p>
          <a:endParaRPr lang="en-GB"/>
        </a:p>
      </dgm:t>
    </dgm:pt>
    <dgm:pt modelId="{87DB3551-ECB2-491F-BAF5-65D62D9FF954}" type="sibTrans" cxnId="{A914E359-2F13-4C50-BBD5-C178ED6489F5}">
      <dgm:prSet/>
      <dgm:spPr/>
      <dgm:t>
        <a:bodyPr/>
        <a:lstStyle/>
        <a:p>
          <a:endParaRPr lang="en-GB"/>
        </a:p>
      </dgm:t>
    </dgm:pt>
    <dgm:pt modelId="{3A707A04-252E-4F37-BAC5-5EA46DAF820F}">
      <dgm:prSet/>
      <dgm:spPr/>
      <dgm:t>
        <a:bodyPr/>
        <a:lstStyle/>
        <a:p>
          <a:endParaRPr lang="en-US" dirty="0"/>
        </a:p>
      </dgm:t>
    </dgm:pt>
    <dgm:pt modelId="{540C92D2-78E5-4354-B177-24B1C772B051}" type="parTrans" cxnId="{BB5AE210-9B8F-42BF-BA78-9D0471CEE8EB}">
      <dgm:prSet/>
      <dgm:spPr/>
      <dgm:t>
        <a:bodyPr/>
        <a:lstStyle/>
        <a:p>
          <a:endParaRPr lang="en-GB"/>
        </a:p>
      </dgm:t>
    </dgm:pt>
    <dgm:pt modelId="{1BDA837B-E74E-44F6-BD83-3FBCB029712F}" type="sibTrans" cxnId="{BB5AE210-9B8F-42BF-BA78-9D0471CEE8EB}">
      <dgm:prSet/>
      <dgm:spPr/>
      <dgm:t>
        <a:bodyPr/>
        <a:lstStyle/>
        <a:p>
          <a:endParaRPr lang="en-GB"/>
        </a:p>
      </dgm:t>
    </dgm:pt>
    <dgm:pt modelId="{D02AAD61-EBA5-4921-996B-7691A9B23E13}">
      <dgm:prSet/>
      <dgm:spPr/>
      <dgm:t>
        <a:bodyPr/>
        <a:lstStyle/>
        <a:p>
          <a:r>
            <a:rPr lang="en-GB" b="1" dirty="0"/>
            <a:t>To remedy harm caused by breaches of planning control in the interests of protecting and enhancing the built and natural environment of East Devon and the amenity of its residents and visitors;</a:t>
          </a:r>
          <a:endParaRPr lang="en-US" dirty="0"/>
        </a:p>
      </dgm:t>
    </dgm:pt>
    <dgm:pt modelId="{C9A74202-15C4-4589-B0BE-0E269447288F}" type="parTrans" cxnId="{C9809AF4-AB56-4D25-B54E-12B0C38540FA}">
      <dgm:prSet/>
      <dgm:spPr/>
      <dgm:t>
        <a:bodyPr/>
        <a:lstStyle/>
        <a:p>
          <a:endParaRPr lang="en-US"/>
        </a:p>
      </dgm:t>
    </dgm:pt>
    <dgm:pt modelId="{B1D5449F-1324-4A0F-AD77-95D85E26E26A}" type="sibTrans" cxnId="{C9809AF4-AB56-4D25-B54E-12B0C38540FA}">
      <dgm:prSet/>
      <dgm:spPr/>
      <dgm:t>
        <a:bodyPr/>
        <a:lstStyle/>
        <a:p>
          <a:endParaRPr lang="en-US"/>
        </a:p>
      </dgm:t>
    </dgm:pt>
    <dgm:pt modelId="{DE88F2B4-53F8-46B8-8F48-ED7A8AFEA678}">
      <dgm:prSet/>
      <dgm:spPr/>
      <dgm:t>
        <a:bodyPr/>
        <a:lstStyle/>
        <a:p>
          <a:endParaRPr lang="en-US" dirty="0"/>
        </a:p>
      </dgm:t>
    </dgm:pt>
    <dgm:pt modelId="{5F96C35D-69C1-48E6-A329-5614742720FB}" type="parTrans" cxnId="{F340818D-1793-414F-8DDA-F1B0F4B94324}">
      <dgm:prSet/>
      <dgm:spPr/>
    </dgm:pt>
    <dgm:pt modelId="{A2A89EE1-DC86-42C3-8542-7C52DD953C6E}" type="sibTrans" cxnId="{F340818D-1793-414F-8DDA-F1B0F4B94324}">
      <dgm:prSet/>
      <dgm:spPr/>
    </dgm:pt>
    <dgm:pt modelId="{22EF8DFE-1089-4EC9-9EA7-E877057E06CE}" type="pres">
      <dgm:prSet presAssocID="{1CEF807D-6312-4C50-B6B2-CB5FC2171038}" presName="Name0" presStyleCnt="0">
        <dgm:presLayoutVars>
          <dgm:dir/>
          <dgm:resizeHandles val="exact"/>
        </dgm:presLayoutVars>
      </dgm:prSet>
      <dgm:spPr/>
    </dgm:pt>
    <dgm:pt modelId="{EA2FB093-14F0-41D5-B91D-8FCDFD52C588}" type="pres">
      <dgm:prSet presAssocID="{179E7ABF-8734-466C-8763-63813B7620FF}" presName="node" presStyleLbl="node1" presStyleIdx="0" presStyleCnt="1" custLinFactNeighborX="-5878" custLinFactNeighborY="-8541">
        <dgm:presLayoutVars>
          <dgm:bulletEnabled val="1"/>
        </dgm:presLayoutVars>
      </dgm:prSet>
      <dgm:spPr/>
    </dgm:pt>
  </dgm:ptLst>
  <dgm:cxnLst>
    <dgm:cxn modelId="{2B556A02-BCE4-4BC9-A90A-52CC58E7D398}" srcId="{179E7ABF-8734-466C-8763-63813B7620FF}" destId="{495FE2A9-7436-498F-B7F0-1D91C0E2A508}" srcOrd="4" destOrd="0" parTransId="{365B078B-136B-4C17-B42D-C544D4FC5D26}" sibTransId="{55A4327C-EA0A-4A94-92E9-DDAD2E9E1409}"/>
    <dgm:cxn modelId="{6D036E0C-F2D4-4002-B53C-880C3FD757F7}" type="presOf" srcId="{B1BE0A09-FED2-480A-829E-2603A51C31BF}" destId="{EA2FB093-14F0-41D5-B91D-8FCDFD52C588}" srcOrd="0" destOrd="7" presId="urn:microsoft.com/office/officeart/2016/7/layout/BasicProcessNew"/>
    <dgm:cxn modelId="{BB5AE210-9B8F-42BF-BA78-9D0471CEE8EB}" srcId="{179E7ABF-8734-466C-8763-63813B7620FF}" destId="{3A707A04-252E-4F37-BAC5-5EA46DAF820F}" srcOrd="7" destOrd="0" parTransId="{540C92D2-78E5-4354-B177-24B1C772B051}" sibTransId="{1BDA837B-E74E-44F6-BD83-3FBCB029712F}"/>
    <dgm:cxn modelId="{487E2B21-BFE5-46B5-98C5-95A67D639633}" srcId="{179E7ABF-8734-466C-8763-63813B7620FF}" destId="{30D50139-0763-4585-8A78-AD08CF6F9EE6}" srcOrd="1" destOrd="0" parTransId="{FC330A53-84F7-4C95-B890-0060FDD83D16}" sibTransId="{F3004E38-8E98-4E7A-906F-4AC95760FC90}"/>
    <dgm:cxn modelId="{50A9992C-531B-4993-843D-3A6BB1388D30}" type="presOf" srcId="{E408BB57-11C6-4D3C-B1E1-DBAA2DA25000}" destId="{EA2FB093-14F0-41D5-B91D-8FCDFD52C588}" srcOrd="0" destOrd="3" presId="urn:microsoft.com/office/officeart/2016/7/layout/BasicProcessNew"/>
    <dgm:cxn modelId="{2E04C732-7D9A-49B3-A645-DBA7E8358B40}" type="presOf" srcId="{D02AAD61-EBA5-4921-996B-7691A9B23E13}" destId="{EA2FB093-14F0-41D5-B91D-8FCDFD52C588}" srcOrd="0" destOrd="1" presId="urn:microsoft.com/office/officeart/2016/7/layout/BasicProcessNew"/>
    <dgm:cxn modelId="{45EC1E65-4C22-4E20-AFCB-3DEB4D3FAAD8}" srcId="{1CEF807D-6312-4C50-B6B2-CB5FC2171038}" destId="{179E7ABF-8734-466C-8763-63813B7620FF}" srcOrd="0" destOrd="0" parTransId="{733EE5DB-C386-470E-9862-A6DBE684A8F8}" sibTransId="{DEB68987-81FF-4239-B9D7-7B317AF295EA}"/>
    <dgm:cxn modelId="{37B3F96D-E79E-4830-B501-FD9FD771E9B5}" type="presOf" srcId="{1CEF807D-6312-4C50-B6B2-CB5FC2171038}" destId="{22EF8DFE-1089-4EC9-9EA7-E877057E06CE}" srcOrd="0" destOrd="0" presId="urn:microsoft.com/office/officeart/2016/7/layout/BasicProcessNew"/>
    <dgm:cxn modelId="{2EEB7853-410C-49BC-98DD-D226890798EE}" type="presOf" srcId="{179E7ABF-8734-466C-8763-63813B7620FF}" destId="{EA2FB093-14F0-41D5-B91D-8FCDFD52C588}" srcOrd="0" destOrd="0" presId="urn:microsoft.com/office/officeart/2016/7/layout/BasicProcessNew"/>
    <dgm:cxn modelId="{A914E359-2F13-4C50-BBD5-C178ED6489F5}" srcId="{179E7ABF-8734-466C-8763-63813B7620FF}" destId="{AB02FBCA-9362-45D6-B5A5-7C4743364654}" srcOrd="3" destOrd="0" parTransId="{3A9440F3-868B-4C73-B1BF-782CE1D3194A}" sibTransId="{87DB3551-ECB2-491F-BAF5-65D62D9FF954}"/>
    <dgm:cxn modelId="{353AEC85-C555-4FFA-BE07-BDEA26BFB20A}" srcId="{179E7ABF-8734-466C-8763-63813B7620FF}" destId="{B1BE0A09-FED2-480A-829E-2603A51C31BF}" srcOrd="6" destOrd="0" parTransId="{F7A41D90-89AA-46DA-A7DE-FCF86597EAE1}" sibTransId="{CF583970-787E-44AC-A238-FE70192839D8}"/>
    <dgm:cxn modelId="{F340818D-1793-414F-8DDA-F1B0F4B94324}" srcId="{179E7ABF-8734-466C-8763-63813B7620FF}" destId="{DE88F2B4-53F8-46B8-8F48-ED7A8AFEA678}" srcOrd="5" destOrd="0" parTransId="{5F96C35D-69C1-48E6-A329-5614742720FB}" sibTransId="{A2A89EE1-DC86-42C3-8542-7C52DD953C6E}"/>
    <dgm:cxn modelId="{8AF44196-BF75-4D3D-85C0-7446CE9133A7}" type="presOf" srcId="{DE88F2B4-53F8-46B8-8F48-ED7A8AFEA678}" destId="{EA2FB093-14F0-41D5-B91D-8FCDFD52C588}" srcOrd="0" destOrd="6" presId="urn:microsoft.com/office/officeart/2016/7/layout/BasicProcessNew"/>
    <dgm:cxn modelId="{B7C09598-ED9B-4D5A-8610-9AAFB95E8900}" type="presOf" srcId="{92A410BF-5B64-471A-A235-069FBE59B184}" destId="{EA2FB093-14F0-41D5-B91D-8FCDFD52C588}" srcOrd="0" destOrd="9" presId="urn:microsoft.com/office/officeart/2016/7/layout/BasicProcessNew"/>
    <dgm:cxn modelId="{0F8421A3-D1C6-4B69-8D65-D244349FADEF}" type="presOf" srcId="{3A707A04-252E-4F37-BAC5-5EA46DAF820F}" destId="{EA2FB093-14F0-41D5-B91D-8FCDFD52C588}" srcOrd="0" destOrd="8" presId="urn:microsoft.com/office/officeart/2016/7/layout/BasicProcessNew"/>
    <dgm:cxn modelId="{810BA2AD-FCD4-4EDA-98D3-C7A58FA6D2BA}" type="presOf" srcId="{AB02FBCA-9362-45D6-B5A5-7C4743364654}" destId="{EA2FB093-14F0-41D5-B91D-8FCDFD52C588}" srcOrd="0" destOrd="4" presId="urn:microsoft.com/office/officeart/2016/7/layout/BasicProcessNew"/>
    <dgm:cxn modelId="{EFF828B4-9485-4488-892B-5AE2E0D06697}" srcId="{179E7ABF-8734-466C-8763-63813B7620FF}" destId="{E408BB57-11C6-4D3C-B1E1-DBAA2DA25000}" srcOrd="2" destOrd="0" parTransId="{CA12CE54-5140-47F9-BBEB-A768A7F482CF}" sibTransId="{E5627AF4-3335-4F69-8827-E36C691B4CA0}"/>
    <dgm:cxn modelId="{E1316AC1-1340-4832-B9F3-45A5CFA4EFA4}" srcId="{179E7ABF-8734-466C-8763-63813B7620FF}" destId="{92A410BF-5B64-471A-A235-069FBE59B184}" srcOrd="8" destOrd="0" parTransId="{95B9E0AE-AAE2-4B74-9882-AE0CA3B3AF7B}" sibTransId="{4A356DBE-DF1C-4ECB-8A5C-4F4681BA7251}"/>
    <dgm:cxn modelId="{6AD77AD5-E442-4BE7-B148-F3B5E32C5DF5}" type="presOf" srcId="{495FE2A9-7436-498F-B7F0-1D91C0E2A508}" destId="{EA2FB093-14F0-41D5-B91D-8FCDFD52C588}" srcOrd="0" destOrd="5" presId="urn:microsoft.com/office/officeart/2016/7/layout/BasicProcessNew"/>
    <dgm:cxn modelId="{E7C5F9EE-BF38-4A93-9A13-704E918487FC}" type="presOf" srcId="{30D50139-0763-4585-8A78-AD08CF6F9EE6}" destId="{EA2FB093-14F0-41D5-B91D-8FCDFD52C588}" srcOrd="0" destOrd="2" presId="urn:microsoft.com/office/officeart/2016/7/layout/BasicProcessNew"/>
    <dgm:cxn modelId="{C9809AF4-AB56-4D25-B54E-12B0C38540FA}" srcId="{179E7ABF-8734-466C-8763-63813B7620FF}" destId="{D02AAD61-EBA5-4921-996B-7691A9B23E13}" srcOrd="0" destOrd="0" parTransId="{C9A74202-15C4-4589-B0BE-0E269447288F}" sibTransId="{B1D5449F-1324-4A0F-AD77-95D85E26E26A}"/>
    <dgm:cxn modelId="{2E921571-8AA4-4120-AFBE-131461AFFFC0}" type="presParOf" srcId="{22EF8DFE-1089-4EC9-9EA7-E877057E06CE}" destId="{EA2FB093-14F0-41D5-B91D-8FCDFD52C588}" srcOrd="0"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31019ED-9B07-4450-99E6-F7F7AB00826D}"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BD288D47-2803-47E6-9923-F91F51DAD216}">
      <dgm:prSet custT="1"/>
      <dgm:spPr/>
      <dgm:t>
        <a:bodyPr/>
        <a:lstStyle/>
        <a:p>
          <a:r>
            <a:rPr lang="en-GB" sz="1600" dirty="0"/>
            <a:t>Development resulting in concerns for public health and safety which are controllable through planning legislation. </a:t>
          </a:r>
          <a:endParaRPr lang="en-US" sz="1600" dirty="0"/>
        </a:p>
      </dgm:t>
    </dgm:pt>
    <dgm:pt modelId="{64D3EDC2-F3EE-4204-990B-AD0FE7EE4907}" type="parTrans" cxnId="{17581280-3DF6-4B44-ABAA-2553DE738B38}">
      <dgm:prSet/>
      <dgm:spPr/>
      <dgm:t>
        <a:bodyPr/>
        <a:lstStyle/>
        <a:p>
          <a:endParaRPr lang="en-US"/>
        </a:p>
      </dgm:t>
    </dgm:pt>
    <dgm:pt modelId="{94BE3176-1169-4914-8BB0-9A7656BDC28F}" type="sibTrans" cxnId="{17581280-3DF6-4B44-ABAA-2553DE738B38}">
      <dgm:prSet/>
      <dgm:spPr/>
      <dgm:t>
        <a:bodyPr/>
        <a:lstStyle/>
        <a:p>
          <a:endParaRPr lang="en-US"/>
        </a:p>
      </dgm:t>
    </dgm:pt>
    <dgm:pt modelId="{9D7000CD-4D89-4A8D-BE01-28C3A538D4AB}">
      <dgm:prSet custT="1"/>
      <dgm:spPr/>
      <dgm:t>
        <a:bodyPr/>
        <a:lstStyle/>
        <a:p>
          <a:r>
            <a:rPr lang="en-GB" sz="1600" dirty="0"/>
            <a:t>Works of demolition, significant alteration or extension causing substantial harm to, or total loss of, a heritage asset. </a:t>
          </a:r>
          <a:endParaRPr lang="en-US" sz="1600" dirty="0"/>
        </a:p>
      </dgm:t>
    </dgm:pt>
    <dgm:pt modelId="{D10B0B1B-C29C-44F7-B57B-359FCF7C6560}" type="parTrans" cxnId="{2A411A7E-1C77-482C-B71C-0BE9637C03C4}">
      <dgm:prSet/>
      <dgm:spPr/>
      <dgm:t>
        <a:bodyPr/>
        <a:lstStyle/>
        <a:p>
          <a:endParaRPr lang="en-US"/>
        </a:p>
      </dgm:t>
    </dgm:pt>
    <dgm:pt modelId="{FC8F8387-8058-4461-AC7D-E89DACAB3D22}" type="sibTrans" cxnId="{2A411A7E-1C77-482C-B71C-0BE9637C03C4}">
      <dgm:prSet/>
      <dgm:spPr/>
      <dgm:t>
        <a:bodyPr/>
        <a:lstStyle/>
        <a:p>
          <a:endParaRPr lang="en-US"/>
        </a:p>
      </dgm:t>
    </dgm:pt>
    <dgm:pt modelId="{DA3D7BEC-9E89-4F2B-A5FA-E61BF06D9D71}">
      <dgm:prSet custT="1"/>
      <dgm:spPr/>
      <dgm:t>
        <a:bodyPr/>
        <a:lstStyle/>
        <a:p>
          <a:r>
            <a:rPr lang="en-GB" sz="1400" dirty="0"/>
            <a:t>Works to protected trees (either those covered by a Tree Preservation Order or those within a conservation area), important</a:t>
          </a:r>
          <a:endParaRPr lang="en-US" sz="1400" dirty="0"/>
        </a:p>
      </dgm:t>
    </dgm:pt>
    <dgm:pt modelId="{4899871E-1383-4D01-9775-8400292A6BCE}" type="parTrans" cxnId="{32CF3A3E-B301-4423-A7B9-6E924E8C63F1}">
      <dgm:prSet/>
      <dgm:spPr/>
      <dgm:t>
        <a:bodyPr/>
        <a:lstStyle/>
        <a:p>
          <a:endParaRPr lang="en-US"/>
        </a:p>
      </dgm:t>
    </dgm:pt>
    <dgm:pt modelId="{34411FDA-CF7F-48B6-A03B-5CF6EDACA2B2}" type="sibTrans" cxnId="{32CF3A3E-B301-4423-A7B9-6E924E8C63F1}">
      <dgm:prSet/>
      <dgm:spPr/>
      <dgm:t>
        <a:bodyPr/>
        <a:lstStyle/>
        <a:p>
          <a:endParaRPr lang="en-US"/>
        </a:p>
      </dgm:t>
    </dgm:pt>
    <dgm:pt modelId="{1A29E22F-5FD5-446B-864E-A1132784B818}">
      <dgm:prSet/>
      <dgm:spPr/>
      <dgm:t>
        <a:bodyPr/>
        <a:lstStyle/>
        <a:p>
          <a:r>
            <a:rPr lang="en-GB" dirty="0"/>
            <a:t>Demolition of important unlisted buildings/heritage assets in conservation areas.  Development that may adversely affect or destroy a site of nature conservation value. </a:t>
          </a:r>
          <a:endParaRPr lang="en-US" dirty="0"/>
        </a:p>
      </dgm:t>
    </dgm:pt>
    <dgm:pt modelId="{3C1E9BEC-004D-4558-8420-CDEA16A86120}" type="parTrans" cxnId="{CE32B820-5715-4618-A197-D5F211088375}">
      <dgm:prSet/>
      <dgm:spPr/>
      <dgm:t>
        <a:bodyPr/>
        <a:lstStyle/>
        <a:p>
          <a:endParaRPr lang="en-US"/>
        </a:p>
      </dgm:t>
    </dgm:pt>
    <dgm:pt modelId="{C2D5E195-6619-4479-8C01-010B1CF3DCC5}" type="sibTrans" cxnId="{CE32B820-5715-4618-A197-D5F211088375}">
      <dgm:prSet/>
      <dgm:spPr/>
      <dgm:t>
        <a:bodyPr/>
        <a:lstStyle/>
        <a:p>
          <a:endParaRPr lang="en-US"/>
        </a:p>
      </dgm:t>
    </dgm:pt>
    <dgm:pt modelId="{89AB775D-60BC-4A02-9D9E-2CA48E90C174}">
      <dgm:prSet custT="1"/>
      <dgm:spPr/>
      <dgm:t>
        <a:bodyPr/>
        <a:lstStyle/>
        <a:p>
          <a:r>
            <a:rPr lang="en-GB" sz="1600" dirty="0"/>
            <a:t>Development that has a significant impact on the natural environment. </a:t>
          </a:r>
          <a:endParaRPr lang="en-US" sz="1600" dirty="0"/>
        </a:p>
      </dgm:t>
    </dgm:pt>
    <dgm:pt modelId="{959BFE55-F783-4728-85C3-7978EBF8AA5F}" type="parTrans" cxnId="{8D6859B9-7651-405F-A7E4-7C76E98E3426}">
      <dgm:prSet/>
      <dgm:spPr/>
      <dgm:t>
        <a:bodyPr/>
        <a:lstStyle/>
        <a:p>
          <a:endParaRPr lang="en-US"/>
        </a:p>
      </dgm:t>
    </dgm:pt>
    <dgm:pt modelId="{EE14D8E8-5E72-4E1C-B829-49336651543A}" type="sibTrans" cxnId="{8D6859B9-7651-405F-A7E4-7C76E98E3426}">
      <dgm:prSet/>
      <dgm:spPr/>
      <dgm:t>
        <a:bodyPr/>
        <a:lstStyle/>
        <a:p>
          <a:endParaRPr lang="en-US"/>
        </a:p>
      </dgm:t>
    </dgm:pt>
    <dgm:pt modelId="{FC0D8463-0A98-478D-8938-C09A9118AC1A}">
      <dgm:prSet custT="1"/>
      <dgm:spPr/>
      <dgm:t>
        <a:bodyPr/>
        <a:lstStyle/>
        <a:p>
          <a:r>
            <a:rPr lang="en-GB" sz="1600" dirty="0"/>
            <a:t>Significant unauthorised building works/structures. </a:t>
          </a:r>
          <a:endParaRPr lang="en-US" sz="1600" dirty="0"/>
        </a:p>
      </dgm:t>
    </dgm:pt>
    <dgm:pt modelId="{437D99CF-BC32-4568-A4EA-0D1DA90A4EDC}" type="parTrans" cxnId="{9070DF0C-ED24-43ED-922D-5688ED2C29D6}">
      <dgm:prSet/>
      <dgm:spPr/>
      <dgm:t>
        <a:bodyPr/>
        <a:lstStyle/>
        <a:p>
          <a:endParaRPr lang="en-US"/>
        </a:p>
      </dgm:t>
    </dgm:pt>
    <dgm:pt modelId="{C1B65A6C-764D-4962-A27A-9638C77FBF1C}" type="sibTrans" cxnId="{9070DF0C-ED24-43ED-922D-5688ED2C29D6}">
      <dgm:prSet/>
      <dgm:spPr/>
      <dgm:t>
        <a:bodyPr/>
        <a:lstStyle/>
        <a:p>
          <a:endParaRPr lang="en-US"/>
        </a:p>
      </dgm:t>
    </dgm:pt>
    <dgm:pt modelId="{75E16A5F-AC7C-487A-8175-AE916BB77B3B}">
      <dgm:prSet/>
      <dgm:spPr/>
      <dgm:t>
        <a:bodyPr/>
        <a:lstStyle/>
        <a:p>
          <a:r>
            <a:rPr lang="en-GB" dirty="0"/>
            <a:t>Uses and activities that cause significant disruption by reason of noise, smell, fumes or other forms of nuisance. </a:t>
          </a:r>
          <a:endParaRPr lang="en-US" dirty="0"/>
        </a:p>
      </dgm:t>
    </dgm:pt>
    <dgm:pt modelId="{1D0E6C6E-27AE-4D5A-AF63-0D59BEB2C8CC}" type="parTrans" cxnId="{DBC67354-5741-4E63-A417-A9CC4AD27D97}">
      <dgm:prSet/>
      <dgm:spPr/>
      <dgm:t>
        <a:bodyPr/>
        <a:lstStyle/>
        <a:p>
          <a:endParaRPr lang="en-US"/>
        </a:p>
      </dgm:t>
    </dgm:pt>
    <dgm:pt modelId="{CB9EEBD0-3DAB-4D55-AD3D-241FB6E7AC0B}" type="sibTrans" cxnId="{DBC67354-5741-4E63-A417-A9CC4AD27D97}">
      <dgm:prSet/>
      <dgm:spPr/>
      <dgm:t>
        <a:bodyPr/>
        <a:lstStyle/>
        <a:p>
          <a:endParaRPr lang="en-US"/>
        </a:p>
      </dgm:t>
    </dgm:pt>
    <dgm:pt modelId="{B1957D2F-091F-45D1-8C58-94467ED3962A}" type="pres">
      <dgm:prSet presAssocID="{331019ED-9B07-4450-99E6-F7F7AB00826D}" presName="diagram" presStyleCnt="0">
        <dgm:presLayoutVars>
          <dgm:dir/>
          <dgm:resizeHandles val="exact"/>
        </dgm:presLayoutVars>
      </dgm:prSet>
      <dgm:spPr/>
    </dgm:pt>
    <dgm:pt modelId="{4DDFCED7-7483-4892-8378-58B4BF78299A}" type="pres">
      <dgm:prSet presAssocID="{BD288D47-2803-47E6-9923-F91F51DAD216}" presName="node" presStyleLbl="node1" presStyleIdx="0" presStyleCnt="7">
        <dgm:presLayoutVars>
          <dgm:bulletEnabled val="1"/>
        </dgm:presLayoutVars>
      </dgm:prSet>
      <dgm:spPr/>
    </dgm:pt>
    <dgm:pt modelId="{23BCE1AE-2A00-4C67-ACDD-15E29ACA1E13}" type="pres">
      <dgm:prSet presAssocID="{94BE3176-1169-4914-8BB0-9A7656BDC28F}" presName="sibTrans" presStyleCnt="0"/>
      <dgm:spPr/>
    </dgm:pt>
    <dgm:pt modelId="{FFA2D8A7-5314-4A31-B623-FDE7CB8A6E81}" type="pres">
      <dgm:prSet presAssocID="{9D7000CD-4D89-4A8D-BE01-28C3A538D4AB}" presName="node" presStyleLbl="node1" presStyleIdx="1" presStyleCnt="7">
        <dgm:presLayoutVars>
          <dgm:bulletEnabled val="1"/>
        </dgm:presLayoutVars>
      </dgm:prSet>
      <dgm:spPr/>
    </dgm:pt>
    <dgm:pt modelId="{AA45B686-295D-45FD-81BC-1672A270824A}" type="pres">
      <dgm:prSet presAssocID="{FC8F8387-8058-4461-AC7D-E89DACAB3D22}" presName="sibTrans" presStyleCnt="0"/>
      <dgm:spPr/>
    </dgm:pt>
    <dgm:pt modelId="{C2E615F6-AF25-4FAF-A877-FF4AC46AF4D2}" type="pres">
      <dgm:prSet presAssocID="{DA3D7BEC-9E89-4F2B-A5FA-E61BF06D9D71}" presName="node" presStyleLbl="node1" presStyleIdx="2" presStyleCnt="7">
        <dgm:presLayoutVars>
          <dgm:bulletEnabled val="1"/>
        </dgm:presLayoutVars>
      </dgm:prSet>
      <dgm:spPr/>
    </dgm:pt>
    <dgm:pt modelId="{DE615E95-E257-4826-95ED-5511EC43D678}" type="pres">
      <dgm:prSet presAssocID="{34411FDA-CF7F-48B6-A03B-5CF6EDACA2B2}" presName="sibTrans" presStyleCnt="0"/>
      <dgm:spPr/>
    </dgm:pt>
    <dgm:pt modelId="{0F14EB6C-0AE7-4DC4-AF99-F9A882C7E614}" type="pres">
      <dgm:prSet presAssocID="{1A29E22F-5FD5-446B-864E-A1132784B818}" presName="node" presStyleLbl="node1" presStyleIdx="3" presStyleCnt="7">
        <dgm:presLayoutVars>
          <dgm:bulletEnabled val="1"/>
        </dgm:presLayoutVars>
      </dgm:prSet>
      <dgm:spPr/>
    </dgm:pt>
    <dgm:pt modelId="{4BDD2F08-E50C-4D2F-9893-CE10F2569933}" type="pres">
      <dgm:prSet presAssocID="{C2D5E195-6619-4479-8C01-010B1CF3DCC5}" presName="sibTrans" presStyleCnt="0"/>
      <dgm:spPr/>
    </dgm:pt>
    <dgm:pt modelId="{128714F7-4E73-47F8-828E-769211BF29D1}" type="pres">
      <dgm:prSet presAssocID="{89AB775D-60BC-4A02-9D9E-2CA48E90C174}" presName="node" presStyleLbl="node1" presStyleIdx="4" presStyleCnt="7">
        <dgm:presLayoutVars>
          <dgm:bulletEnabled val="1"/>
        </dgm:presLayoutVars>
      </dgm:prSet>
      <dgm:spPr/>
    </dgm:pt>
    <dgm:pt modelId="{55E7501B-969B-4672-9447-E22E7F66EE87}" type="pres">
      <dgm:prSet presAssocID="{EE14D8E8-5E72-4E1C-B829-49336651543A}" presName="sibTrans" presStyleCnt="0"/>
      <dgm:spPr/>
    </dgm:pt>
    <dgm:pt modelId="{463288A4-32F6-47FF-B328-44A13AA7E362}" type="pres">
      <dgm:prSet presAssocID="{FC0D8463-0A98-478D-8938-C09A9118AC1A}" presName="node" presStyleLbl="node1" presStyleIdx="5" presStyleCnt="7">
        <dgm:presLayoutVars>
          <dgm:bulletEnabled val="1"/>
        </dgm:presLayoutVars>
      </dgm:prSet>
      <dgm:spPr/>
    </dgm:pt>
    <dgm:pt modelId="{31C39F86-8593-45B1-BB3F-815334D76BDD}" type="pres">
      <dgm:prSet presAssocID="{C1B65A6C-764D-4962-A27A-9638C77FBF1C}" presName="sibTrans" presStyleCnt="0"/>
      <dgm:spPr/>
    </dgm:pt>
    <dgm:pt modelId="{799870D6-D450-45EC-BF16-853A70813074}" type="pres">
      <dgm:prSet presAssocID="{75E16A5F-AC7C-487A-8175-AE916BB77B3B}" presName="node" presStyleLbl="node1" presStyleIdx="6" presStyleCnt="7">
        <dgm:presLayoutVars>
          <dgm:bulletEnabled val="1"/>
        </dgm:presLayoutVars>
      </dgm:prSet>
      <dgm:spPr/>
    </dgm:pt>
  </dgm:ptLst>
  <dgm:cxnLst>
    <dgm:cxn modelId="{E0AE9407-2E11-427B-9D91-3256941E0F55}" type="presOf" srcId="{DA3D7BEC-9E89-4F2B-A5FA-E61BF06D9D71}" destId="{C2E615F6-AF25-4FAF-A877-FF4AC46AF4D2}" srcOrd="0" destOrd="0" presId="urn:microsoft.com/office/officeart/2005/8/layout/default"/>
    <dgm:cxn modelId="{9070DF0C-ED24-43ED-922D-5688ED2C29D6}" srcId="{331019ED-9B07-4450-99E6-F7F7AB00826D}" destId="{FC0D8463-0A98-478D-8938-C09A9118AC1A}" srcOrd="5" destOrd="0" parTransId="{437D99CF-BC32-4568-A4EA-0D1DA90A4EDC}" sibTransId="{C1B65A6C-764D-4962-A27A-9638C77FBF1C}"/>
    <dgm:cxn modelId="{BC161D1C-1175-4F2D-897F-80C52CE22192}" type="presOf" srcId="{1A29E22F-5FD5-446B-864E-A1132784B818}" destId="{0F14EB6C-0AE7-4DC4-AF99-F9A882C7E614}" srcOrd="0" destOrd="0" presId="urn:microsoft.com/office/officeart/2005/8/layout/default"/>
    <dgm:cxn modelId="{CE32B820-5715-4618-A197-D5F211088375}" srcId="{331019ED-9B07-4450-99E6-F7F7AB00826D}" destId="{1A29E22F-5FD5-446B-864E-A1132784B818}" srcOrd="3" destOrd="0" parTransId="{3C1E9BEC-004D-4558-8420-CDEA16A86120}" sibTransId="{C2D5E195-6619-4479-8C01-010B1CF3DCC5}"/>
    <dgm:cxn modelId="{32CF3A3E-B301-4423-A7B9-6E924E8C63F1}" srcId="{331019ED-9B07-4450-99E6-F7F7AB00826D}" destId="{DA3D7BEC-9E89-4F2B-A5FA-E61BF06D9D71}" srcOrd="2" destOrd="0" parTransId="{4899871E-1383-4D01-9775-8400292A6BCE}" sibTransId="{34411FDA-CF7F-48B6-A03B-5CF6EDACA2B2}"/>
    <dgm:cxn modelId="{6683BA3F-3142-43BC-AFFD-4FA7F5A85D9D}" type="presOf" srcId="{75E16A5F-AC7C-487A-8175-AE916BB77B3B}" destId="{799870D6-D450-45EC-BF16-853A70813074}" srcOrd="0" destOrd="0" presId="urn:microsoft.com/office/officeart/2005/8/layout/default"/>
    <dgm:cxn modelId="{E479535C-4079-4103-BF30-E395A606C8C3}" type="presOf" srcId="{FC0D8463-0A98-478D-8938-C09A9118AC1A}" destId="{463288A4-32F6-47FF-B328-44A13AA7E362}" srcOrd="0" destOrd="0" presId="urn:microsoft.com/office/officeart/2005/8/layout/default"/>
    <dgm:cxn modelId="{DBC67354-5741-4E63-A417-A9CC4AD27D97}" srcId="{331019ED-9B07-4450-99E6-F7F7AB00826D}" destId="{75E16A5F-AC7C-487A-8175-AE916BB77B3B}" srcOrd="6" destOrd="0" parTransId="{1D0E6C6E-27AE-4D5A-AF63-0D59BEB2C8CC}" sibTransId="{CB9EEBD0-3DAB-4D55-AD3D-241FB6E7AC0B}"/>
    <dgm:cxn modelId="{18665575-80E6-4980-BAE8-1E5CBD75277D}" type="presOf" srcId="{89AB775D-60BC-4A02-9D9E-2CA48E90C174}" destId="{128714F7-4E73-47F8-828E-769211BF29D1}" srcOrd="0" destOrd="0" presId="urn:microsoft.com/office/officeart/2005/8/layout/default"/>
    <dgm:cxn modelId="{2A411A7E-1C77-482C-B71C-0BE9637C03C4}" srcId="{331019ED-9B07-4450-99E6-F7F7AB00826D}" destId="{9D7000CD-4D89-4A8D-BE01-28C3A538D4AB}" srcOrd="1" destOrd="0" parTransId="{D10B0B1B-C29C-44F7-B57B-359FCF7C6560}" sibTransId="{FC8F8387-8058-4461-AC7D-E89DACAB3D22}"/>
    <dgm:cxn modelId="{17581280-3DF6-4B44-ABAA-2553DE738B38}" srcId="{331019ED-9B07-4450-99E6-F7F7AB00826D}" destId="{BD288D47-2803-47E6-9923-F91F51DAD216}" srcOrd="0" destOrd="0" parTransId="{64D3EDC2-F3EE-4204-990B-AD0FE7EE4907}" sibTransId="{94BE3176-1169-4914-8BB0-9A7656BDC28F}"/>
    <dgm:cxn modelId="{A27D558F-57B9-4CCB-B4D9-E7833D14E168}" type="presOf" srcId="{9D7000CD-4D89-4A8D-BE01-28C3A538D4AB}" destId="{FFA2D8A7-5314-4A31-B623-FDE7CB8A6E81}" srcOrd="0" destOrd="0" presId="urn:microsoft.com/office/officeart/2005/8/layout/default"/>
    <dgm:cxn modelId="{BA3272B8-7B0F-43BE-80F7-1A5BD2D87B30}" type="presOf" srcId="{331019ED-9B07-4450-99E6-F7F7AB00826D}" destId="{B1957D2F-091F-45D1-8C58-94467ED3962A}" srcOrd="0" destOrd="0" presId="urn:microsoft.com/office/officeart/2005/8/layout/default"/>
    <dgm:cxn modelId="{8D6859B9-7651-405F-A7E4-7C76E98E3426}" srcId="{331019ED-9B07-4450-99E6-F7F7AB00826D}" destId="{89AB775D-60BC-4A02-9D9E-2CA48E90C174}" srcOrd="4" destOrd="0" parTransId="{959BFE55-F783-4728-85C3-7978EBF8AA5F}" sibTransId="{EE14D8E8-5E72-4E1C-B829-49336651543A}"/>
    <dgm:cxn modelId="{584BF6E1-61E4-4107-843E-C7ECDCFC7C29}" type="presOf" srcId="{BD288D47-2803-47E6-9923-F91F51DAD216}" destId="{4DDFCED7-7483-4892-8378-58B4BF78299A}" srcOrd="0" destOrd="0" presId="urn:microsoft.com/office/officeart/2005/8/layout/default"/>
    <dgm:cxn modelId="{5941F0C6-E1EF-42C5-B312-49A131154A6D}" type="presParOf" srcId="{B1957D2F-091F-45D1-8C58-94467ED3962A}" destId="{4DDFCED7-7483-4892-8378-58B4BF78299A}" srcOrd="0" destOrd="0" presId="urn:microsoft.com/office/officeart/2005/8/layout/default"/>
    <dgm:cxn modelId="{9F5298C0-7896-4EA9-B8A7-1FF5478057F3}" type="presParOf" srcId="{B1957D2F-091F-45D1-8C58-94467ED3962A}" destId="{23BCE1AE-2A00-4C67-ACDD-15E29ACA1E13}" srcOrd="1" destOrd="0" presId="urn:microsoft.com/office/officeart/2005/8/layout/default"/>
    <dgm:cxn modelId="{1B97AC0E-8A51-4ED9-8957-EA54A6706145}" type="presParOf" srcId="{B1957D2F-091F-45D1-8C58-94467ED3962A}" destId="{FFA2D8A7-5314-4A31-B623-FDE7CB8A6E81}" srcOrd="2" destOrd="0" presId="urn:microsoft.com/office/officeart/2005/8/layout/default"/>
    <dgm:cxn modelId="{6A3CB6B9-B7E6-420D-B528-11BF98246B2F}" type="presParOf" srcId="{B1957D2F-091F-45D1-8C58-94467ED3962A}" destId="{AA45B686-295D-45FD-81BC-1672A270824A}" srcOrd="3" destOrd="0" presId="urn:microsoft.com/office/officeart/2005/8/layout/default"/>
    <dgm:cxn modelId="{2B46C137-44FC-4BA0-819A-A393B0C748CA}" type="presParOf" srcId="{B1957D2F-091F-45D1-8C58-94467ED3962A}" destId="{C2E615F6-AF25-4FAF-A877-FF4AC46AF4D2}" srcOrd="4" destOrd="0" presId="urn:microsoft.com/office/officeart/2005/8/layout/default"/>
    <dgm:cxn modelId="{4BCC2F57-1A3F-4642-841D-388FB24B74F6}" type="presParOf" srcId="{B1957D2F-091F-45D1-8C58-94467ED3962A}" destId="{DE615E95-E257-4826-95ED-5511EC43D678}" srcOrd="5" destOrd="0" presId="urn:microsoft.com/office/officeart/2005/8/layout/default"/>
    <dgm:cxn modelId="{16E06050-E2DD-40B7-8DCF-26408710FABE}" type="presParOf" srcId="{B1957D2F-091F-45D1-8C58-94467ED3962A}" destId="{0F14EB6C-0AE7-4DC4-AF99-F9A882C7E614}" srcOrd="6" destOrd="0" presId="urn:microsoft.com/office/officeart/2005/8/layout/default"/>
    <dgm:cxn modelId="{42FF918B-C335-4199-8B9F-49D7B6CC63B9}" type="presParOf" srcId="{B1957D2F-091F-45D1-8C58-94467ED3962A}" destId="{4BDD2F08-E50C-4D2F-9893-CE10F2569933}" srcOrd="7" destOrd="0" presId="urn:microsoft.com/office/officeart/2005/8/layout/default"/>
    <dgm:cxn modelId="{97BF7543-8730-44A9-825C-78030D60B887}" type="presParOf" srcId="{B1957D2F-091F-45D1-8C58-94467ED3962A}" destId="{128714F7-4E73-47F8-828E-769211BF29D1}" srcOrd="8" destOrd="0" presId="urn:microsoft.com/office/officeart/2005/8/layout/default"/>
    <dgm:cxn modelId="{5BD9E42E-DD49-4DC8-8AFA-62F29B2CE311}" type="presParOf" srcId="{B1957D2F-091F-45D1-8C58-94467ED3962A}" destId="{55E7501B-969B-4672-9447-E22E7F66EE87}" srcOrd="9" destOrd="0" presId="urn:microsoft.com/office/officeart/2005/8/layout/default"/>
    <dgm:cxn modelId="{B1B7630D-8433-4C93-9230-E7A85623089A}" type="presParOf" srcId="{B1957D2F-091F-45D1-8C58-94467ED3962A}" destId="{463288A4-32F6-47FF-B328-44A13AA7E362}" srcOrd="10" destOrd="0" presId="urn:microsoft.com/office/officeart/2005/8/layout/default"/>
    <dgm:cxn modelId="{2BFBCF1B-C050-4C7F-825F-0D4D46174902}" type="presParOf" srcId="{B1957D2F-091F-45D1-8C58-94467ED3962A}" destId="{31C39F86-8593-45B1-BB3F-815334D76BDD}" srcOrd="11" destOrd="0" presId="urn:microsoft.com/office/officeart/2005/8/layout/default"/>
    <dgm:cxn modelId="{DECC7936-7664-4277-8005-FE548AF57A36}" type="presParOf" srcId="{B1957D2F-091F-45D1-8C58-94467ED3962A}" destId="{799870D6-D450-45EC-BF16-853A70813074}"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2A889AE-FADF-4F7E-B1E8-223CDF532AA2}" type="doc">
      <dgm:prSet loTypeId="urn:microsoft.com/office/officeart/2016/7/layout/RepeatingBendingProcessNew" loCatId="process" qsTypeId="urn:microsoft.com/office/officeart/2005/8/quickstyle/simple2" qsCatId="simple" csTypeId="urn:microsoft.com/office/officeart/2005/8/colors/accent2_2" csCatId="accent2" phldr="1"/>
      <dgm:spPr/>
      <dgm:t>
        <a:bodyPr/>
        <a:lstStyle/>
        <a:p>
          <a:endParaRPr lang="en-US"/>
        </a:p>
      </dgm:t>
    </dgm:pt>
    <dgm:pt modelId="{97073AD9-9FD7-42E5-B379-C80892AF0BB2}">
      <dgm:prSet/>
      <dgm:spPr/>
      <dgm:t>
        <a:bodyPr/>
        <a:lstStyle/>
        <a:p>
          <a:endParaRPr lang="en-US" sz="1700" dirty="0"/>
        </a:p>
      </dgm:t>
    </dgm:pt>
    <dgm:pt modelId="{B6942FDA-7385-4162-BD77-7A1E58BC3736}" type="parTrans" cxnId="{7FE030C1-2A6B-41A2-A4D0-6C087E4C38AE}">
      <dgm:prSet/>
      <dgm:spPr/>
      <dgm:t>
        <a:bodyPr/>
        <a:lstStyle/>
        <a:p>
          <a:endParaRPr lang="en-US"/>
        </a:p>
      </dgm:t>
    </dgm:pt>
    <dgm:pt modelId="{8166FDE1-767A-4E56-9EF7-4AC7C7ED458C}" type="sibTrans" cxnId="{7FE030C1-2A6B-41A2-A4D0-6C087E4C38AE}">
      <dgm:prSet/>
      <dgm:spPr/>
      <dgm:t>
        <a:bodyPr/>
        <a:lstStyle/>
        <a:p>
          <a:endParaRPr lang="en-US"/>
        </a:p>
      </dgm:t>
    </dgm:pt>
    <dgm:pt modelId="{ECF76D63-A0D9-4339-BB7F-492E980B9491}">
      <dgm:prSet custT="1"/>
      <dgm:spPr/>
      <dgm:t>
        <a:bodyPr/>
        <a:lstStyle/>
        <a:p>
          <a:r>
            <a:rPr lang="en-GB" sz="1400" dirty="0"/>
            <a:t>Changes of use resulting in harm to residential amenity or the immediate environment. </a:t>
          </a:r>
          <a:endParaRPr lang="en-US" sz="1400" dirty="0"/>
        </a:p>
      </dgm:t>
    </dgm:pt>
    <dgm:pt modelId="{25153AD8-9F88-4F6A-8EC9-4CC0171714F4}" type="parTrans" cxnId="{6CC1C92C-2107-4BA3-A9E5-8B974D2B8CA7}">
      <dgm:prSet/>
      <dgm:spPr/>
      <dgm:t>
        <a:bodyPr/>
        <a:lstStyle/>
        <a:p>
          <a:endParaRPr lang="en-US"/>
        </a:p>
      </dgm:t>
    </dgm:pt>
    <dgm:pt modelId="{6AA9B6BA-9BCD-425A-942C-3DC0E56DA95A}" type="sibTrans" cxnId="{6CC1C92C-2107-4BA3-A9E5-8B974D2B8CA7}">
      <dgm:prSet/>
      <dgm:spPr/>
      <dgm:t>
        <a:bodyPr/>
        <a:lstStyle/>
        <a:p>
          <a:endParaRPr lang="en-US"/>
        </a:p>
      </dgm:t>
    </dgm:pt>
    <dgm:pt modelId="{8ED6F0A8-FFC1-4442-9AE4-B6258CA05079}">
      <dgm:prSet custT="1"/>
      <dgm:spPr/>
      <dgm:t>
        <a:bodyPr/>
        <a:lstStyle/>
        <a:p>
          <a:r>
            <a:rPr lang="en-GB" sz="1400" dirty="0"/>
            <a:t>Non-compliance with conditions/planning obligations resulting in harm to residential amenity or where there is less likelihood of substantial harm to significant trees and hedgerows. </a:t>
          </a:r>
          <a:endParaRPr lang="en-US" sz="1400" dirty="0"/>
        </a:p>
      </dgm:t>
    </dgm:pt>
    <dgm:pt modelId="{29C56781-A439-485C-B32B-0FD5832EFB5B}" type="parTrans" cxnId="{973638DA-80CE-4F44-A021-BA0D6C5B1683}">
      <dgm:prSet/>
      <dgm:spPr/>
      <dgm:t>
        <a:bodyPr/>
        <a:lstStyle/>
        <a:p>
          <a:endParaRPr lang="en-US"/>
        </a:p>
      </dgm:t>
    </dgm:pt>
    <dgm:pt modelId="{21572797-FE8A-4B71-80AC-231F46D47336}" type="sibTrans" cxnId="{973638DA-80CE-4F44-A021-BA0D6C5B1683}">
      <dgm:prSet/>
      <dgm:spPr/>
      <dgm:t>
        <a:bodyPr/>
        <a:lstStyle/>
        <a:p>
          <a:endParaRPr lang="en-US"/>
        </a:p>
      </dgm:t>
    </dgm:pt>
    <dgm:pt modelId="{60DCDAFF-6E64-4A6C-BE1C-3561AD76630B}">
      <dgm:prSet custT="1"/>
      <dgm:spPr/>
      <dgm:t>
        <a:bodyPr/>
        <a:lstStyle/>
        <a:p>
          <a:r>
            <a:rPr lang="en-GB" sz="1400" dirty="0"/>
            <a:t>New build and other works within conservation areas not covered under A. above. </a:t>
          </a:r>
          <a:endParaRPr lang="en-US" sz="1400" dirty="0"/>
        </a:p>
      </dgm:t>
    </dgm:pt>
    <dgm:pt modelId="{97B11622-ECED-4553-956E-FD00425E445E}" type="parTrans" cxnId="{BE797530-C7D6-4C89-A3DA-9E47AAD7F662}">
      <dgm:prSet/>
      <dgm:spPr/>
      <dgm:t>
        <a:bodyPr/>
        <a:lstStyle/>
        <a:p>
          <a:endParaRPr lang="en-US"/>
        </a:p>
      </dgm:t>
    </dgm:pt>
    <dgm:pt modelId="{48E319FE-9DB7-486B-B766-0A3BEFA84FA8}" type="sibTrans" cxnId="{BE797530-C7D6-4C89-A3DA-9E47AAD7F662}">
      <dgm:prSet/>
      <dgm:spPr/>
      <dgm:t>
        <a:bodyPr/>
        <a:lstStyle/>
        <a:p>
          <a:endParaRPr lang="en-US"/>
        </a:p>
      </dgm:t>
    </dgm:pt>
    <dgm:pt modelId="{D0F77E42-FB24-4971-972C-F284E3453324}">
      <dgm:prSet custT="1"/>
      <dgm:spPr/>
      <dgm:t>
        <a:bodyPr/>
        <a:lstStyle/>
        <a:p>
          <a:r>
            <a:rPr lang="en-GB" sz="1400" dirty="0"/>
            <a:t>Where immunity from enforcement action due to the passage of time will come into effect shortly. </a:t>
          </a:r>
          <a:endParaRPr lang="en-US" sz="1400" dirty="0"/>
        </a:p>
      </dgm:t>
    </dgm:pt>
    <dgm:pt modelId="{D40F24E6-E4E9-4574-8A16-9426CBE029B7}" type="parTrans" cxnId="{9A0A6472-C3B0-4D43-B07E-74E73709020F}">
      <dgm:prSet/>
      <dgm:spPr/>
      <dgm:t>
        <a:bodyPr/>
        <a:lstStyle/>
        <a:p>
          <a:endParaRPr lang="en-US"/>
        </a:p>
      </dgm:t>
    </dgm:pt>
    <dgm:pt modelId="{5AB76604-AD05-4227-BFBE-E61D11E63719}" type="sibTrans" cxnId="{9A0A6472-C3B0-4D43-B07E-74E73709020F}">
      <dgm:prSet/>
      <dgm:spPr/>
      <dgm:t>
        <a:bodyPr/>
        <a:lstStyle/>
        <a:p>
          <a:endParaRPr lang="en-US"/>
        </a:p>
      </dgm:t>
    </dgm:pt>
    <dgm:pt modelId="{57D9C8FA-C2E6-4461-A3A0-03828C1217AD}">
      <dgm:prSet custT="1"/>
      <dgm:spPr/>
      <dgm:t>
        <a:bodyPr/>
        <a:lstStyle/>
        <a:p>
          <a:r>
            <a:rPr lang="en-GB" sz="1400" dirty="0"/>
            <a:t>Other works causing less than substantial, or no, harm to the significance of a heritage asset.</a:t>
          </a:r>
          <a:endParaRPr lang="en-US" sz="1400" dirty="0"/>
        </a:p>
      </dgm:t>
    </dgm:pt>
    <dgm:pt modelId="{79350F03-1F90-42F2-B827-A5BAC97490A0}" type="parTrans" cxnId="{6FC1FD79-37C1-4F98-8128-1C7DA14FD85D}">
      <dgm:prSet/>
      <dgm:spPr/>
      <dgm:t>
        <a:bodyPr/>
        <a:lstStyle/>
        <a:p>
          <a:endParaRPr lang="en-US"/>
        </a:p>
      </dgm:t>
    </dgm:pt>
    <dgm:pt modelId="{047D3C77-EB3E-4A63-91BD-07F648B37FF6}" type="sibTrans" cxnId="{6FC1FD79-37C1-4F98-8128-1C7DA14FD85D}">
      <dgm:prSet/>
      <dgm:spPr/>
      <dgm:t>
        <a:bodyPr/>
        <a:lstStyle/>
        <a:p>
          <a:endParaRPr lang="en-US"/>
        </a:p>
      </dgm:t>
    </dgm:pt>
    <dgm:pt modelId="{3C0FB7C4-9E5C-478E-BB66-D9B7D8460AAB}">
      <dgm:prSet custT="1"/>
      <dgm:spPr/>
      <dgm:t>
        <a:bodyPr/>
        <a:lstStyle/>
        <a:p>
          <a:r>
            <a:rPr lang="en-GB" sz="1400" dirty="0"/>
            <a:t>Other Operational and building works </a:t>
          </a:r>
          <a:endParaRPr lang="en-US" sz="1400" dirty="0"/>
        </a:p>
      </dgm:t>
    </dgm:pt>
    <dgm:pt modelId="{1C4BE5E4-2C98-41EB-8268-A8F4AA42BC6D}" type="parTrans" cxnId="{966AFB8F-3986-4DF6-88B6-A8C16B33CA8B}">
      <dgm:prSet/>
      <dgm:spPr/>
      <dgm:t>
        <a:bodyPr/>
        <a:lstStyle/>
        <a:p>
          <a:endParaRPr lang="en-US"/>
        </a:p>
      </dgm:t>
    </dgm:pt>
    <dgm:pt modelId="{A2CF9076-4787-495D-8BF0-08147506DD3B}" type="sibTrans" cxnId="{966AFB8F-3986-4DF6-88B6-A8C16B33CA8B}">
      <dgm:prSet/>
      <dgm:spPr/>
      <dgm:t>
        <a:bodyPr/>
        <a:lstStyle/>
        <a:p>
          <a:endParaRPr lang="en-US"/>
        </a:p>
      </dgm:t>
    </dgm:pt>
    <dgm:pt modelId="{F173B801-5B45-4B92-BAF5-220EC0102C08}">
      <dgm:prSet custT="1"/>
      <dgm:spPr/>
      <dgm:t>
        <a:bodyPr/>
        <a:lstStyle/>
        <a:p>
          <a:endParaRPr lang="en-US" sz="1400" dirty="0"/>
        </a:p>
      </dgm:t>
    </dgm:pt>
    <dgm:pt modelId="{6C573757-3EBC-4327-84A4-F0D050D702FF}" type="parTrans" cxnId="{70A51067-9A95-4E7B-B512-85563F01AB0A}">
      <dgm:prSet/>
      <dgm:spPr/>
      <dgm:t>
        <a:bodyPr/>
        <a:lstStyle/>
        <a:p>
          <a:endParaRPr lang="en-GB"/>
        </a:p>
      </dgm:t>
    </dgm:pt>
    <dgm:pt modelId="{53EEBF42-A8CB-4729-A5B9-8C42F6456469}" type="sibTrans" cxnId="{70A51067-9A95-4E7B-B512-85563F01AB0A}">
      <dgm:prSet/>
      <dgm:spPr/>
      <dgm:t>
        <a:bodyPr/>
        <a:lstStyle/>
        <a:p>
          <a:endParaRPr lang="en-GB"/>
        </a:p>
      </dgm:t>
    </dgm:pt>
    <dgm:pt modelId="{9BB0D9F6-89FD-44C5-8D4C-45C07861618B}">
      <dgm:prSet custT="1"/>
      <dgm:spPr/>
      <dgm:t>
        <a:bodyPr/>
        <a:lstStyle/>
        <a:p>
          <a:endParaRPr lang="en-US" sz="1400" dirty="0"/>
        </a:p>
      </dgm:t>
    </dgm:pt>
    <dgm:pt modelId="{3ABFE6B7-C820-4ECB-96B2-DBA8E9C6F050}" type="parTrans" cxnId="{91AF1E3F-E60F-43AA-9060-740D49C7975A}">
      <dgm:prSet/>
      <dgm:spPr/>
      <dgm:t>
        <a:bodyPr/>
        <a:lstStyle/>
        <a:p>
          <a:endParaRPr lang="en-GB"/>
        </a:p>
      </dgm:t>
    </dgm:pt>
    <dgm:pt modelId="{90EC774D-678E-417A-849F-308703014E09}" type="sibTrans" cxnId="{91AF1E3F-E60F-43AA-9060-740D49C7975A}">
      <dgm:prSet/>
      <dgm:spPr/>
      <dgm:t>
        <a:bodyPr/>
        <a:lstStyle/>
        <a:p>
          <a:endParaRPr lang="en-GB"/>
        </a:p>
      </dgm:t>
    </dgm:pt>
    <dgm:pt modelId="{670E4C61-8951-4B5C-B1A5-96A63FD98963}">
      <dgm:prSet custT="1"/>
      <dgm:spPr/>
      <dgm:t>
        <a:bodyPr/>
        <a:lstStyle/>
        <a:p>
          <a:endParaRPr lang="en-US" sz="1400" dirty="0"/>
        </a:p>
      </dgm:t>
    </dgm:pt>
    <dgm:pt modelId="{D3368856-3871-494E-B48F-F70AB8E1574B}" type="parTrans" cxnId="{A5CB245C-F461-4FFE-BD29-9C691985D446}">
      <dgm:prSet/>
      <dgm:spPr/>
      <dgm:t>
        <a:bodyPr/>
        <a:lstStyle/>
        <a:p>
          <a:endParaRPr lang="en-GB"/>
        </a:p>
      </dgm:t>
    </dgm:pt>
    <dgm:pt modelId="{57F499A9-1890-44FC-94CA-E68CBE571B6C}" type="sibTrans" cxnId="{A5CB245C-F461-4FFE-BD29-9C691985D446}">
      <dgm:prSet/>
      <dgm:spPr/>
      <dgm:t>
        <a:bodyPr/>
        <a:lstStyle/>
        <a:p>
          <a:endParaRPr lang="en-GB"/>
        </a:p>
      </dgm:t>
    </dgm:pt>
    <dgm:pt modelId="{471E4DEE-79B8-41F8-8FC6-2213BC65E999}">
      <dgm:prSet custT="1"/>
      <dgm:spPr/>
      <dgm:t>
        <a:bodyPr/>
        <a:lstStyle/>
        <a:p>
          <a:endParaRPr lang="en-US" sz="1400" dirty="0"/>
        </a:p>
      </dgm:t>
    </dgm:pt>
    <dgm:pt modelId="{0CD37BC2-6B72-410E-9277-E7EC5C38D762}" type="parTrans" cxnId="{A34584B0-FA2E-429F-B6D2-BF8F6DA6A6EF}">
      <dgm:prSet/>
      <dgm:spPr/>
      <dgm:t>
        <a:bodyPr/>
        <a:lstStyle/>
        <a:p>
          <a:endParaRPr lang="en-GB"/>
        </a:p>
      </dgm:t>
    </dgm:pt>
    <dgm:pt modelId="{1409B7BE-970A-45FF-9A49-EC5DC31DFA78}" type="sibTrans" cxnId="{A34584B0-FA2E-429F-B6D2-BF8F6DA6A6EF}">
      <dgm:prSet/>
      <dgm:spPr/>
      <dgm:t>
        <a:bodyPr/>
        <a:lstStyle/>
        <a:p>
          <a:endParaRPr lang="en-GB"/>
        </a:p>
      </dgm:t>
    </dgm:pt>
    <dgm:pt modelId="{FB3BEB77-A42F-42B3-8FC5-A22EAB7EC947}">
      <dgm:prSet custT="1"/>
      <dgm:spPr/>
      <dgm:t>
        <a:bodyPr/>
        <a:lstStyle/>
        <a:p>
          <a:endParaRPr lang="en-US" sz="1400" dirty="0"/>
        </a:p>
      </dgm:t>
    </dgm:pt>
    <dgm:pt modelId="{7A3D9351-FB87-4D0A-B477-3447220E87B8}" type="parTrans" cxnId="{7C0012D7-A4BB-4291-8923-C4212DD988E6}">
      <dgm:prSet/>
      <dgm:spPr/>
      <dgm:t>
        <a:bodyPr/>
        <a:lstStyle/>
        <a:p>
          <a:endParaRPr lang="en-GB"/>
        </a:p>
      </dgm:t>
    </dgm:pt>
    <dgm:pt modelId="{1E58E4AA-2DBD-4F8E-8A16-5835690240AF}" type="sibTrans" cxnId="{7C0012D7-A4BB-4291-8923-C4212DD988E6}">
      <dgm:prSet/>
      <dgm:spPr/>
      <dgm:t>
        <a:bodyPr/>
        <a:lstStyle/>
        <a:p>
          <a:endParaRPr lang="en-GB"/>
        </a:p>
      </dgm:t>
    </dgm:pt>
    <dgm:pt modelId="{59B919CE-1774-4CB8-B085-145E272861E0}" type="pres">
      <dgm:prSet presAssocID="{A2A889AE-FADF-4F7E-B1E8-223CDF532AA2}" presName="Name0" presStyleCnt="0">
        <dgm:presLayoutVars>
          <dgm:dir/>
          <dgm:resizeHandles val="exact"/>
        </dgm:presLayoutVars>
      </dgm:prSet>
      <dgm:spPr/>
    </dgm:pt>
    <dgm:pt modelId="{C139A3D0-3A7F-4808-9562-B43E60AF1F21}" type="pres">
      <dgm:prSet presAssocID="{97073AD9-9FD7-42E5-B379-C80892AF0BB2}" presName="node" presStyleLbl="node1" presStyleIdx="0" presStyleCnt="1">
        <dgm:presLayoutVars>
          <dgm:bulletEnabled val="1"/>
        </dgm:presLayoutVars>
      </dgm:prSet>
      <dgm:spPr/>
    </dgm:pt>
  </dgm:ptLst>
  <dgm:cxnLst>
    <dgm:cxn modelId="{6CC1C92C-2107-4BA3-A9E5-8B974D2B8CA7}" srcId="{97073AD9-9FD7-42E5-B379-C80892AF0BB2}" destId="{ECF76D63-A0D9-4339-BB7F-492E980B9491}" srcOrd="2" destOrd="0" parTransId="{25153AD8-9F88-4F6A-8EC9-4CC0171714F4}" sibTransId="{6AA9B6BA-9BCD-425A-942C-3DC0E56DA95A}"/>
    <dgm:cxn modelId="{BE797530-C7D6-4C89-A3DA-9E47AAD7F662}" srcId="{97073AD9-9FD7-42E5-B379-C80892AF0BB2}" destId="{60DCDAFF-6E64-4A6C-BE1C-3561AD76630B}" srcOrd="6" destOrd="0" parTransId="{97B11622-ECED-4553-956E-FD00425E445E}" sibTransId="{48E319FE-9DB7-486B-B766-0A3BEFA84FA8}"/>
    <dgm:cxn modelId="{5DC64738-E91D-4F43-86A6-06D1EBCDEBF9}" type="presOf" srcId="{97073AD9-9FD7-42E5-B379-C80892AF0BB2}" destId="{C139A3D0-3A7F-4808-9562-B43E60AF1F21}" srcOrd="0" destOrd="0" presId="urn:microsoft.com/office/officeart/2016/7/layout/RepeatingBendingProcessNew"/>
    <dgm:cxn modelId="{91AF1E3F-E60F-43AA-9060-740D49C7975A}" srcId="{97073AD9-9FD7-42E5-B379-C80892AF0BB2}" destId="{9BB0D9F6-89FD-44C5-8D4C-45C07861618B}" srcOrd="3" destOrd="0" parTransId="{3ABFE6B7-C820-4ECB-96B2-DBA8E9C6F050}" sibTransId="{90EC774D-678E-417A-849F-308703014E09}"/>
    <dgm:cxn modelId="{A5CB245C-F461-4FFE-BD29-9C691985D446}" srcId="{97073AD9-9FD7-42E5-B379-C80892AF0BB2}" destId="{670E4C61-8951-4B5C-B1A5-96A63FD98963}" srcOrd="5" destOrd="0" parTransId="{D3368856-3871-494E-B48F-F70AB8E1574B}" sibTransId="{57F499A9-1890-44FC-94CA-E68CBE571B6C}"/>
    <dgm:cxn modelId="{938BBB45-37A9-452F-9F6D-C4C6C24A4CCC}" type="presOf" srcId="{D0F77E42-FB24-4971-972C-F284E3453324}" destId="{C139A3D0-3A7F-4808-9562-B43E60AF1F21}" srcOrd="0" destOrd="9" presId="urn:microsoft.com/office/officeart/2016/7/layout/RepeatingBendingProcessNew"/>
    <dgm:cxn modelId="{70A51067-9A95-4E7B-B512-85563F01AB0A}" srcId="{97073AD9-9FD7-42E5-B379-C80892AF0BB2}" destId="{F173B801-5B45-4B92-BAF5-220EC0102C08}" srcOrd="1" destOrd="0" parTransId="{6C573757-3EBC-4327-84A4-F0D050D702FF}" sibTransId="{53EEBF42-A8CB-4729-A5B9-8C42F6456469}"/>
    <dgm:cxn modelId="{3DAD934B-3829-43EF-ACA1-54F2E460C780}" type="presOf" srcId="{57D9C8FA-C2E6-4461-A3A0-03828C1217AD}" destId="{C139A3D0-3A7F-4808-9562-B43E60AF1F21}" srcOrd="0" destOrd="11" presId="urn:microsoft.com/office/officeart/2016/7/layout/RepeatingBendingProcessNew"/>
    <dgm:cxn modelId="{9A0A6472-C3B0-4D43-B07E-74E73709020F}" srcId="{97073AD9-9FD7-42E5-B379-C80892AF0BB2}" destId="{D0F77E42-FB24-4971-972C-F284E3453324}" srcOrd="8" destOrd="0" parTransId="{D40F24E6-E4E9-4574-8A16-9426CBE029B7}" sibTransId="{5AB76604-AD05-4227-BFBE-E61D11E63719}"/>
    <dgm:cxn modelId="{D7001374-3F79-4DA1-B1BF-78C6E4B18BD0}" type="presOf" srcId="{670E4C61-8951-4B5C-B1A5-96A63FD98963}" destId="{C139A3D0-3A7F-4808-9562-B43E60AF1F21}" srcOrd="0" destOrd="6" presId="urn:microsoft.com/office/officeart/2016/7/layout/RepeatingBendingProcessNew"/>
    <dgm:cxn modelId="{6FC1FD79-37C1-4F98-8128-1C7DA14FD85D}" srcId="{97073AD9-9FD7-42E5-B379-C80892AF0BB2}" destId="{57D9C8FA-C2E6-4461-A3A0-03828C1217AD}" srcOrd="10" destOrd="0" parTransId="{79350F03-1F90-42F2-B827-A5BAC97490A0}" sibTransId="{047D3C77-EB3E-4A63-91BD-07F648B37FF6}"/>
    <dgm:cxn modelId="{DA04767A-1C27-42DA-94B2-6D1DEA0559FD}" type="presOf" srcId="{ECF76D63-A0D9-4339-BB7F-492E980B9491}" destId="{C139A3D0-3A7F-4808-9562-B43E60AF1F21}" srcOrd="0" destOrd="3" presId="urn:microsoft.com/office/officeart/2016/7/layout/RepeatingBendingProcessNew"/>
    <dgm:cxn modelId="{966AFB8F-3986-4DF6-88B6-A8C16B33CA8B}" srcId="{97073AD9-9FD7-42E5-B379-C80892AF0BB2}" destId="{3C0FB7C4-9E5C-478E-BB66-D9B7D8460AAB}" srcOrd="0" destOrd="0" parTransId="{1C4BE5E4-2C98-41EB-8268-A8F4AA42BC6D}" sibTransId="{A2CF9076-4787-495D-8BF0-08147506DD3B}"/>
    <dgm:cxn modelId="{F80EBD9B-B4A5-460A-A584-D61C47E82888}" type="presOf" srcId="{3C0FB7C4-9E5C-478E-BB66-D9B7D8460AAB}" destId="{C139A3D0-3A7F-4808-9562-B43E60AF1F21}" srcOrd="0" destOrd="1" presId="urn:microsoft.com/office/officeart/2016/7/layout/RepeatingBendingProcessNew"/>
    <dgm:cxn modelId="{2A37219D-D51C-41C3-A6E8-B80F60B62FC5}" type="presOf" srcId="{F173B801-5B45-4B92-BAF5-220EC0102C08}" destId="{C139A3D0-3A7F-4808-9562-B43E60AF1F21}" srcOrd="0" destOrd="2" presId="urn:microsoft.com/office/officeart/2016/7/layout/RepeatingBendingProcessNew"/>
    <dgm:cxn modelId="{A34584B0-FA2E-429F-B6D2-BF8F6DA6A6EF}" srcId="{97073AD9-9FD7-42E5-B379-C80892AF0BB2}" destId="{471E4DEE-79B8-41F8-8FC6-2213BC65E999}" srcOrd="7" destOrd="0" parTransId="{0CD37BC2-6B72-410E-9277-E7EC5C38D762}" sibTransId="{1409B7BE-970A-45FF-9A49-EC5DC31DFA78}"/>
    <dgm:cxn modelId="{5A1EE2B0-D6D6-4BA1-BCA3-66CE46D8F3BB}" type="presOf" srcId="{A2A889AE-FADF-4F7E-B1E8-223CDF532AA2}" destId="{59B919CE-1774-4CB8-B085-145E272861E0}" srcOrd="0" destOrd="0" presId="urn:microsoft.com/office/officeart/2016/7/layout/RepeatingBendingProcessNew"/>
    <dgm:cxn modelId="{7ED137B1-D738-4DE2-9832-427FC7F13FA6}" type="presOf" srcId="{8ED6F0A8-FFC1-4442-9AE4-B6258CA05079}" destId="{C139A3D0-3A7F-4808-9562-B43E60AF1F21}" srcOrd="0" destOrd="5" presId="urn:microsoft.com/office/officeart/2016/7/layout/RepeatingBendingProcessNew"/>
    <dgm:cxn modelId="{CA3F46B3-2B43-4A30-9FA5-97911A39187F}" type="presOf" srcId="{60DCDAFF-6E64-4A6C-BE1C-3561AD76630B}" destId="{C139A3D0-3A7F-4808-9562-B43E60AF1F21}" srcOrd="0" destOrd="7" presId="urn:microsoft.com/office/officeart/2016/7/layout/RepeatingBendingProcessNew"/>
    <dgm:cxn modelId="{3F7EF6B4-1CA6-45E2-B3CE-7D53F10688CC}" type="presOf" srcId="{9BB0D9F6-89FD-44C5-8D4C-45C07861618B}" destId="{C139A3D0-3A7F-4808-9562-B43E60AF1F21}" srcOrd="0" destOrd="4" presId="urn:microsoft.com/office/officeart/2016/7/layout/RepeatingBendingProcessNew"/>
    <dgm:cxn modelId="{7FE030C1-2A6B-41A2-A4D0-6C087E4C38AE}" srcId="{A2A889AE-FADF-4F7E-B1E8-223CDF532AA2}" destId="{97073AD9-9FD7-42E5-B379-C80892AF0BB2}" srcOrd="0" destOrd="0" parTransId="{B6942FDA-7385-4162-BD77-7A1E58BC3736}" sibTransId="{8166FDE1-767A-4E56-9EF7-4AC7C7ED458C}"/>
    <dgm:cxn modelId="{F43799CC-B433-4441-B400-5B437B13C1BA}" type="presOf" srcId="{471E4DEE-79B8-41F8-8FC6-2213BC65E999}" destId="{C139A3D0-3A7F-4808-9562-B43E60AF1F21}" srcOrd="0" destOrd="8" presId="urn:microsoft.com/office/officeart/2016/7/layout/RepeatingBendingProcessNew"/>
    <dgm:cxn modelId="{7C0012D7-A4BB-4291-8923-C4212DD988E6}" srcId="{97073AD9-9FD7-42E5-B379-C80892AF0BB2}" destId="{FB3BEB77-A42F-42B3-8FC5-A22EAB7EC947}" srcOrd="9" destOrd="0" parTransId="{7A3D9351-FB87-4D0A-B477-3447220E87B8}" sibTransId="{1E58E4AA-2DBD-4F8E-8A16-5835690240AF}"/>
    <dgm:cxn modelId="{973638DA-80CE-4F44-A021-BA0D6C5B1683}" srcId="{97073AD9-9FD7-42E5-B379-C80892AF0BB2}" destId="{8ED6F0A8-FFC1-4442-9AE4-B6258CA05079}" srcOrd="4" destOrd="0" parTransId="{29C56781-A439-485C-B32B-0FD5832EFB5B}" sibTransId="{21572797-FE8A-4B71-80AC-231F46D47336}"/>
    <dgm:cxn modelId="{B4D0B9FD-0464-46B5-94A9-188222BA05A5}" type="presOf" srcId="{FB3BEB77-A42F-42B3-8FC5-A22EAB7EC947}" destId="{C139A3D0-3A7F-4808-9562-B43E60AF1F21}" srcOrd="0" destOrd="10" presId="urn:microsoft.com/office/officeart/2016/7/layout/RepeatingBendingProcessNew"/>
    <dgm:cxn modelId="{21BA37EF-2EE1-4172-9D02-B6C5F1E68EAA}" type="presParOf" srcId="{59B919CE-1774-4CB8-B085-145E272861E0}" destId="{C139A3D0-3A7F-4808-9562-B43E60AF1F21}" srcOrd="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9F5F02D-0C14-49DF-BE3C-F2F85BFCC8EC}" type="doc">
      <dgm:prSet loTypeId="urn:microsoft.com/office/officeart/2005/8/layout/vList2" loCatId="list" qsTypeId="urn:microsoft.com/office/officeart/2005/8/quickstyle/simple4" qsCatId="simple" csTypeId="urn:microsoft.com/office/officeart/2005/8/colors/accent2_2" csCatId="accent2"/>
      <dgm:spPr/>
      <dgm:t>
        <a:bodyPr/>
        <a:lstStyle/>
        <a:p>
          <a:endParaRPr lang="en-US"/>
        </a:p>
      </dgm:t>
    </dgm:pt>
    <dgm:pt modelId="{41661B52-BFB2-4A29-9494-AAB9E062796F}">
      <dgm:prSet/>
      <dgm:spPr/>
      <dgm:t>
        <a:bodyPr/>
        <a:lstStyle/>
        <a:p>
          <a:r>
            <a:rPr lang="en-GB"/>
            <a:t>Previously:</a:t>
          </a:r>
          <a:endParaRPr lang="en-US"/>
        </a:p>
      </dgm:t>
    </dgm:pt>
    <dgm:pt modelId="{7261D767-3A90-4256-AE4A-B3DA129E433A}" type="parTrans" cxnId="{658E25D5-1C63-4495-ACED-16B73FD7B015}">
      <dgm:prSet/>
      <dgm:spPr/>
      <dgm:t>
        <a:bodyPr/>
        <a:lstStyle/>
        <a:p>
          <a:endParaRPr lang="en-US"/>
        </a:p>
      </dgm:t>
    </dgm:pt>
    <dgm:pt modelId="{30C8D766-B11D-4A9E-9860-C9A6A8701A4E}" type="sibTrans" cxnId="{658E25D5-1C63-4495-ACED-16B73FD7B015}">
      <dgm:prSet/>
      <dgm:spPr/>
      <dgm:t>
        <a:bodyPr/>
        <a:lstStyle/>
        <a:p>
          <a:endParaRPr lang="en-US"/>
        </a:p>
      </dgm:t>
    </dgm:pt>
    <dgm:pt modelId="{9B1042E2-D58B-4361-91F3-443ED0713225}">
      <dgm:prSet/>
      <dgm:spPr/>
      <dgm:t>
        <a:bodyPr/>
        <a:lstStyle/>
        <a:p>
          <a:r>
            <a:rPr lang="en-GB"/>
            <a:t>Within 4 years of substantial completion of the construction of a building; </a:t>
          </a:r>
          <a:endParaRPr lang="en-US"/>
        </a:p>
      </dgm:t>
    </dgm:pt>
    <dgm:pt modelId="{3E24378B-E8C9-477F-9BC2-019FBAE5BF0B}" type="parTrans" cxnId="{F4987C32-F0BD-4AE8-BA90-70018D4F3C87}">
      <dgm:prSet/>
      <dgm:spPr/>
      <dgm:t>
        <a:bodyPr/>
        <a:lstStyle/>
        <a:p>
          <a:endParaRPr lang="en-US"/>
        </a:p>
      </dgm:t>
    </dgm:pt>
    <dgm:pt modelId="{681D4D35-7F85-449D-A060-875AE70BC552}" type="sibTrans" cxnId="{F4987C32-F0BD-4AE8-BA90-70018D4F3C87}">
      <dgm:prSet/>
      <dgm:spPr/>
      <dgm:t>
        <a:bodyPr/>
        <a:lstStyle/>
        <a:p>
          <a:endParaRPr lang="en-US"/>
        </a:p>
      </dgm:t>
    </dgm:pt>
    <dgm:pt modelId="{D273D164-8D7A-42FB-AA39-A8098EF23A35}">
      <dgm:prSet/>
      <dgm:spPr/>
      <dgm:t>
        <a:bodyPr/>
        <a:lstStyle/>
        <a:p>
          <a:r>
            <a:rPr lang="en-GB"/>
            <a:t>Within 4 years for an unauthorised change of use to a single dwelling; </a:t>
          </a:r>
          <a:endParaRPr lang="en-US"/>
        </a:p>
      </dgm:t>
    </dgm:pt>
    <dgm:pt modelId="{15401FC8-4DB5-4D50-9477-B9C061307FB6}" type="parTrans" cxnId="{EED3C8A0-B9BE-49DB-998F-4ABF8ABC5329}">
      <dgm:prSet/>
      <dgm:spPr/>
      <dgm:t>
        <a:bodyPr/>
        <a:lstStyle/>
        <a:p>
          <a:endParaRPr lang="en-US"/>
        </a:p>
      </dgm:t>
    </dgm:pt>
    <dgm:pt modelId="{C867972A-B1D4-4302-B190-B94D05A25D61}" type="sibTrans" cxnId="{EED3C8A0-B9BE-49DB-998F-4ABF8ABC5329}">
      <dgm:prSet/>
      <dgm:spPr/>
      <dgm:t>
        <a:bodyPr/>
        <a:lstStyle/>
        <a:p>
          <a:endParaRPr lang="en-US"/>
        </a:p>
      </dgm:t>
    </dgm:pt>
    <dgm:pt modelId="{D15D690B-9F62-4818-AEE5-45940AAE2B45}">
      <dgm:prSet/>
      <dgm:spPr/>
      <dgm:t>
        <a:bodyPr/>
        <a:lstStyle/>
        <a:p>
          <a:r>
            <a:rPr lang="en-GB"/>
            <a:t>Within 10 years for any other breach including breach of a planning condition.</a:t>
          </a:r>
          <a:endParaRPr lang="en-US"/>
        </a:p>
      </dgm:t>
    </dgm:pt>
    <dgm:pt modelId="{BC95A401-0998-45DF-AAD0-05DFB20B9DA9}" type="parTrans" cxnId="{836146FF-157A-4D83-978E-604AA6BE19C2}">
      <dgm:prSet/>
      <dgm:spPr/>
      <dgm:t>
        <a:bodyPr/>
        <a:lstStyle/>
        <a:p>
          <a:endParaRPr lang="en-US"/>
        </a:p>
      </dgm:t>
    </dgm:pt>
    <dgm:pt modelId="{CF4A5DB0-63D6-491E-A159-28E1936E40F4}" type="sibTrans" cxnId="{836146FF-157A-4D83-978E-604AA6BE19C2}">
      <dgm:prSet/>
      <dgm:spPr/>
      <dgm:t>
        <a:bodyPr/>
        <a:lstStyle/>
        <a:p>
          <a:endParaRPr lang="en-US"/>
        </a:p>
      </dgm:t>
    </dgm:pt>
    <dgm:pt modelId="{158EB8F3-035A-49D3-A12E-5556EA3F27ED}">
      <dgm:prSet/>
      <dgm:spPr/>
      <dgm:t>
        <a:bodyPr/>
        <a:lstStyle/>
        <a:p>
          <a:r>
            <a:rPr lang="en-GB"/>
            <a:t>Now changed (Section 115 of the Levelling-up and Regeneration Act, 2023)</a:t>
          </a:r>
          <a:endParaRPr lang="en-US"/>
        </a:p>
      </dgm:t>
    </dgm:pt>
    <dgm:pt modelId="{786FED11-D953-4F94-BFC6-455B3BEDAD1F}" type="parTrans" cxnId="{CAEB579D-CED0-49EE-9ACE-918B612C178E}">
      <dgm:prSet/>
      <dgm:spPr/>
      <dgm:t>
        <a:bodyPr/>
        <a:lstStyle/>
        <a:p>
          <a:endParaRPr lang="en-US"/>
        </a:p>
      </dgm:t>
    </dgm:pt>
    <dgm:pt modelId="{1CE4BF99-8E3E-4886-80B6-B769C836EF6F}" type="sibTrans" cxnId="{CAEB579D-CED0-49EE-9ACE-918B612C178E}">
      <dgm:prSet/>
      <dgm:spPr/>
      <dgm:t>
        <a:bodyPr/>
        <a:lstStyle/>
        <a:p>
          <a:endParaRPr lang="en-US"/>
        </a:p>
      </dgm:t>
    </dgm:pt>
    <dgm:pt modelId="{03BA36E6-87A6-4C46-9ACE-02CB8477B0B8}">
      <dgm:prSet/>
      <dgm:spPr/>
      <dgm:t>
        <a:bodyPr/>
        <a:lstStyle/>
        <a:p>
          <a:r>
            <a:rPr lang="en-GB" b="1"/>
            <a:t>10 years for all breaches that were not immune from enforcement action on 25 April 2024.</a:t>
          </a:r>
          <a:endParaRPr lang="en-US"/>
        </a:p>
      </dgm:t>
    </dgm:pt>
    <dgm:pt modelId="{C18ADB27-CBC3-4274-9A69-608F7733082B}" type="parTrans" cxnId="{948149A6-F049-4C74-A48F-53B3F5F4A318}">
      <dgm:prSet/>
      <dgm:spPr/>
      <dgm:t>
        <a:bodyPr/>
        <a:lstStyle/>
        <a:p>
          <a:endParaRPr lang="en-US"/>
        </a:p>
      </dgm:t>
    </dgm:pt>
    <dgm:pt modelId="{A5D8754A-5084-4649-B5E4-136D4A0D2C64}" type="sibTrans" cxnId="{948149A6-F049-4C74-A48F-53B3F5F4A318}">
      <dgm:prSet/>
      <dgm:spPr/>
      <dgm:t>
        <a:bodyPr/>
        <a:lstStyle/>
        <a:p>
          <a:endParaRPr lang="en-US"/>
        </a:p>
      </dgm:t>
    </dgm:pt>
    <dgm:pt modelId="{9B527FDF-4BA3-4B36-8645-13FA61038D05}" type="pres">
      <dgm:prSet presAssocID="{59F5F02D-0C14-49DF-BE3C-F2F85BFCC8EC}" presName="linear" presStyleCnt="0">
        <dgm:presLayoutVars>
          <dgm:animLvl val="lvl"/>
          <dgm:resizeHandles val="exact"/>
        </dgm:presLayoutVars>
      </dgm:prSet>
      <dgm:spPr/>
    </dgm:pt>
    <dgm:pt modelId="{419D8F47-2BE2-4869-9301-3B3F384CDB3D}" type="pres">
      <dgm:prSet presAssocID="{41661B52-BFB2-4A29-9494-AAB9E062796F}" presName="parentText" presStyleLbl="node1" presStyleIdx="0" presStyleCnt="3">
        <dgm:presLayoutVars>
          <dgm:chMax val="0"/>
          <dgm:bulletEnabled val="1"/>
        </dgm:presLayoutVars>
      </dgm:prSet>
      <dgm:spPr/>
    </dgm:pt>
    <dgm:pt modelId="{09A95E06-46D3-4176-9E1B-02382403449B}" type="pres">
      <dgm:prSet presAssocID="{41661B52-BFB2-4A29-9494-AAB9E062796F}" presName="childText" presStyleLbl="revTx" presStyleIdx="0" presStyleCnt="1">
        <dgm:presLayoutVars>
          <dgm:bulletEnabled val="1"/>
        </dgm:presLayoutVars>
      </dgm:prSet>
      <dgm:spPr/>
    </dgm:pt>
    <dgm:pt modelId="{66EEDFF1-4015-4EE1-BDD2-D235CE9D72BC}" type="pres">
      <dgm:prSet presAssocID="{158EB8F3-035A-49D3-A12E-5556EA3F27ED}" presName="parentText" presStyleLbl="node1" presStyleIdx="1" presStyleCnt="3">
        <dgm:presLayoutVars>
          <dgm:chMax val="0"/>
          <dgm:bulletEnabled val="1"/>
        </dgm:presLayoutVars>
      </dgm:prSet>
      <dgm:spPr/>
    </dgm:pt>
    <dgm:pt modelId="{85EBFA8B-B78E-4E9B-873A-4B55C1EBEC7E}" type="pres">
      <dgm:prSet presAssocID="{1CE4BF99-8E3E-4886-80B6-B769C836EF6F}" presName="spacer" presStyleCnt="0"/>
      <dgm:spPr/>
    </dgm:pt>
    <dgm:pt modelId="{A7A08CF2-2693-4ABD-A1DD-357680486286}" type="pres">
      <dgm:prSet presAssocID="{03BA36E6-87A6-4C46-9ACE-02CB8477B0B8}" presName="parentText" presStyleLbl="node1" presStyleIdx="2" presStyleCnt="3">
        <dgm:presLayoutVars>
          <dgm:chMax val="0"/>
          <dgm:bulletEnabled val="1"/>
        </dgm:presLayoutVars>
      </dgm:prSet>
      <dgm:spPr/>
    </dgm:pt>
  </dgm:ptLst>
  <dgm:cxnLst>
    <dgm:cxn modelId="{8F578321-9699-4CCF-B6DB-3441B5F52ED6}" type="presOf" srcId="{9B1042E2-D58B-4361-91F3-443ED0713225}" destId="{09A95E06-46D3-4176-9E1B-02382403449B}" srcOrd="0" destOrd="0" presId="urn:microsoft.com/office/officeart/2005/8/layout/vList2"/>
    <dgm:cxn modelId="{F4987C32-F0BD-4AE8-BA90-70018D4F3C87}" srcId="{41661B52-BFB2-4A29-9494-AAB9E062796F}" destId="{9B1042E2-D58B-4361-91F3-443ED0713225}" srcOrd="0" destOrd="0" parTransId="{3E24378B-E8C9-477F-9BC2-019FBAE5BF0B}" sibTransId="{681D4D35-7F85-449D-A060-875AE70BC552}"/>
    <dgm:cxn modelId="{7008568A-3AEC-46D7-B526-3A950A9EF667}" type="presOf" srcId="{D273D164-8D7A-42FB-AA39-A8098EF23A35}" destId="{09A95E06-46D3-4176-9E1B-02382403449B}" srcOrd="0" destOrd="1" presId="urn:microsoft.com/office/officeart/2005/8/layout/vList2"/>
    <dgm:cxn modelId="{7AA4BA98-2DC8-46E5-AFEA-5F97F50D1F4E}" type="presOf" srcId="{D15D690B-9F62-4818-AEE5-45940AAE2B45}" destId="{09A95E06-46D3-4176-9E1B-02382403449B}" srcOrd="0" destOrd="2" presId="urn:microsoft.com/office/officeart/2005/8/layout/vList2"/>
    <dgm:cxn modelId="{CAEB579D-CED0-49EE-9ACE-918B612C178E}" srcId="{59F5F02D-0C14-49DF-BE3C-F2F85BFCC8EC}" destId="{158EB8F3-035A-49D3-A12E-5556EA3F27ED}" srcOrd="1" destOrd="0" parTransId="{786FED11-D953-4F94-BFC6-455B3BEDAD1F}" sibTransId="{1CE4BF99-8E3E-4886-80B6-B769C836EF6F}"/>
    <dgm:cxn modelId="{E77FBD9D-B820-4EAA-9548-6DCEB17A3498}" type="presOf" srcId="{158EB8F3-035A-49D3-A12E-5556EA3F27ED}" destId="{66EEDFF1-4015-4EE1-BDD2-D235CE9D72BC}" srcOrd="0" destOrd="0" presId="urn:microsoft.com/office/officeart/2005/8/layout/vList2"/>
    <dgm:cxn modelId="{EED3C8A0-B9BE-49DB-998F-4ABF8ABC5329}" srcId="{41661B52-BFB2-4A29-9494-AAB9E062796F}" destId="{D273D164-8D7A-42FB-AA39-A8098EF23A35}" srcOrd="1" destOrd="0" parTransId="{15401FC8-4DB5-4D50-9477-B9C061307FB6}" sibTransId="{C867972A-B1D4-4302-B190-B94D05A25D61}"/>
    <dgm:cxn modelId="{948149A6-F049-4C74-A48F-53B3F5F4A318}" srcId="{59F5F02D-0C14-49DF-BE3C-F2F85BFCC8EC}" destId="{03BA36E6-87A6-4C46-9ACE-02CB8477B0B8}" srcOrd="2" destOrd="0" parTransId="{C18ADB27-CBC3-4274-9A69-608F7733082B}" sibTransId="{A5D8754A-5084-4649-B5E4-136D4A0D2C64}"/>
    <dgm:cxn modelId="{83A2BCB0-A7B5-4215-8A62-9BB8CE2BFEB5}" type="presOf" srcId="{59F5F02D-0C14-49DF-BE3C-F2F85BFCC8EC}" destId="{9B527FDF-4BA3-4B36-8645-13FA61038D05}" srcOrd="0" destOrd="0" presId="urn:microsoft.com/office/officeart/2005/8/layout/vList2"/>
    <dgm:cxn modelId="{06CB17B1-E90B-4260-AF38-692C31801B8C}" type="presOf" srcId="{03BA36E6-87A6-4C46-9ACE-02CB8477B0B8}" destId="{A7A08CF2-2693-4ABD-A1DD-357680486286}" srcOrd="0" destOrd="0" presId="urn:microsoft.com/office/officeart/2005/8/layout/vList2"/>
    <dgm:cxn modelId="{658E25D5-1C63-4495-ACED-16B73FD7B015}" srcId="{59F5F02D-0C14-49DF-BE3C-F2F85BFCC8EC}" destId="{41661B52-BFB2-4A29-9494-AAB9E062796F}" srcOrd="0" destOrd="0" parTransId="{7261D767-3A90-4256-AE4A-B3DA129E433A}" sibTransId="{30C8D766-B11D-4A9E-9860-C9A6A8701A4E}"/>
    <dgm:cxn modelId="{3D661BE0-FE36-4C38-809E-C5234914DA1F}" type="presOf" srcId="{41661B52-BFB2-4A29-9494-AAB9E062796F}" destId="{419D8F47-2BE2-4869-9301-3B3F384CDB3D}" srcOrd="0" destOrd="0" presId="urn:microsoft.com/office/officeart/2005/8/layout/vList2"/>
    <dgm:cxn modelId="{836146FF-157A-4D83-978E-604AA6BE19C2}" srcId="{41661B52-BFB2-4A29-9494-AAB9E062796F}" destId="{D15D690B-9F62-4818-AEE5-45940AAE2B45}" srcOrd="2" destOrd="0" parTransId="{BC95A401-0998-45DF-AAD0-05DFB20B9DA9}" sibTransId="{CF4A5DB0-63D6-491E-A159-28E1936E40F4}"/>
    <dgm:cxn modelId="{6D02BEC3-9B09-4989-AD2B-34C57FF98527}" type="presParOf" srcId="{9B527FDF-4BA3-4B36-8645-13FA61038D05}" destId="{419D8F47-2BE2-4869-9301-3B3F384CDB3D}" srcOrd="0" destOrd="0" presId="urn:microsoft.com/office/officeart/2005/8/layout/vList2"/>
    <dgm:cxn modelId="{B8A5040F-9768-4555-806A-4B532A40A845}" type="presParOf" srcId="{9B527FDF-4BA3-4B36-8645-13FA61038D05}" destId="{09A95E06-46D3-4176-9E1B-02382403449B}" srcOrd="1" destOrd="0" presId="urn:microsoft.com/office/officeart/2005/8/layout/vList2"/>
    <dgm:cxn modelId="{FC2CD30A-E8A0-4D9A-94B5-120CF1B4AD15}" type="presParOf" srcId="{9B527FDF-4BA3-4B36-8645-13FA61038D05}" destId="{66EEDFF1-4015-4EE1-BDD2-D235CE9D72BC}" srcOrd="2" destOrd="0" presId="urn:microsoft.com/office/officeart/2005/8/layout/vList2"/>
    <dgm:cxn modelId="{C3ABDD8C-353F-4367-AB4F-584B15C26924}" type="presParOf" srcId="{9B527FDF-4BA3-4B36-8645-13FA61038D05}" destId="{85EBFA8B-B78E-4E9B-873A-4B55C1EBEC7E}" srcOrd="3" destOrd="0" presId="urn:microsoft.com/office/officeart/2005/8/layout/vList2"/>
    <dgm:cxn modelId="{33A79EE6-ABDB-4A94-B5ED-84020746D669}" type="presParOf" srcId="{9B527FDF-4BA3-4B36-8645-13FA61038D05}" destId="{A7A08CF2-2693-4ABD-A1DD-35768048628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7B1746B-2347-4910-BC83-4922559D7650}" type="doc">
      <dgm:prSet loTypeId="urn:microsoft.com/office/officeart/2016/7/layout/RepeatingBendingProcessNew" loCatId="process" qsTypeId="urn:microsoft.com/office/officeart/2005/8/quickstyle/simple2" qsCatId="simple" csTypeId="urn:microsoft.com/office/officeart/2005/8/colors/accent2_2" csCatId="accent2" phldr="1"/>
      <dgm:spPr/>
      <dgm:t>
        <a:bodyPr/>
        <a:lstStyle/>
        <a:p>
          <a:endParaRPr lang="en-US"/>
        </a:p>
      </dgm:t>
    </dgm:pt>
    <dgm:pt modelId="{CFB5A69A-D164-4936-A75B-12A321678D8D}">
      <dgm:prSet custT="1"/>
      <dgm:spPr/>
      <dgm:t>
        <a:bodyPr/>
        <a:lstStyle/>
        <a:p>
          <a:r>
            <a:rPr lang="en-GB" sz="2000" b="1" dirty="0"/>
            <a:t>Planning Enforcement Powers Available</a:t>
          </a:r>
          <a:r>
            <a:rPr lang="en-GB" sz="2000" dirty="0"/>
            <a:t>:</a:t>
          </a:r>
          <a:endParaRPr lang="en-US" sz="2000" dirty="0"/>
        </a:p>
      </dgm:t>
    </dgm:pt>
    <dgm:pt modelId="{5D04FBB5-3F2F-4CDE-8023-A0F554BE240A}" type="parTrans" cxnId="{18DDFFB5-B51E-448D-84F4-9851530A7038}">
      <dgm:prSet/>
      <dgm:spPr/>
      <dgm:t>
        <a:bodyPr/>
        <a:lstStyle/>
        <a:p>
          <a:endParaRPr lang="en-US"/>
        </a:p>
      </dgm:t>
    </dgm:pt>
    <dgm:pt modelId="{0819646F-ED74-45FA-B7AD-9F3717DAD4C2}" type="sibTrans" cxnId="{18DDFFB5-B51E-448D-84F4-9851530A7038}">
      <dgm:prSet/>
      <dgm:spPr/>
      <dgm:t>
        <a:bodyPr/>
        <a:lstStyle/>
        <a:p>
          <a:endParaRPr lang="en-US"/>
        </a:p>
      </dgm:t>
    </dgm:pt>
    <dgm:pt modelId="{371AF770-1AE3-46F0-8AAF-937AD6AD0902}">
      <dgm:prSet custT="1"/>
      <dgm:spPr/>
      <dgm:t>
        <a:bodyPr/>
        <a:lstStyle/>
        <a:p>
          <a:r>
            <a:rPr lang="en-GB" sz="1800" dirty="0"/>
            <a:t>Planning Contravention Notice</a:t>
          </a:r>
          <a:endParaRPr lang="en-US" sz="1800" dirty="0"/>
        </a:p>
      </dgm:t>
    </dgm:pt>
    <dgm:pt modelId="{C0D91F5C-3068-468F-84EA-E5DA06E52494}" type="parTrans" cxnId="{8672D67D-270E-424D-9CE6-71D1A5EF745A}">
      <dgm:prSet/>
      <dgm:spPr/>
      <dgm:t>
        <a:bodyPr/>
        <a:lstStyle/>
        <a:p>
          <a:endParaRPr lang="en-US"/>
        </a:p>
      </dgm:t>
    </dgm:pt>
    <dgm:pt modelId="{12379032-933B-413A-8629-CEA64457D908}" type="sibTrans" cxnId="{8672D67D-270E-424D-9CE6-71D1A5EF745A}">
      <dgm:prSet/>
      <dgm:spPr/>
      <dgm:t>
        <a:bodyPr/>
        <a:lstStyle/>
        <a:p>
          <a:endParaRPr lang="en-US"/>
        </a:p>
      </dgm:t>
    </dgm:pt>
    <dgm:pt modelId="{B166C95E-AD89-4D28-813F-C2CE17842080}">
      <dgm:prSet custT="1"/>
      <dgm:spPr/>
      <dgm:t>
        <a:bodyPr/>
        <a:lstStyle/>
        <a:p>
          <a:r>
            <a:rPr lang="en-GB" sz="1800" dirty="0"/>
            <a:t>Enforcement Warning Notice</a:t>
          </a:r>
          <a:endParaRPr lang="en-US" sz="1800" dirty="0"/>
        </a:p>
      </dgm:t>
    </dgm:pt>
    <dgm:pt modelId="{734F5F45-4D3D-4DAB-9244-F59DF19FBA0C}" type="parTrans" cxnId="{636F1271-8555-42FB-9675-5BFFFE5F0549}">
      <dgm:prSet/>
      <dgm:spPr/>
      <dgm:t>
        <a:bodyPr/>
        <a:lstStyle/>
        <a:p>
          <a:endParaRPr lang="en-US"/>
        </a:p>
      </dgm:t>
    </dgm:pt>
    <dgm:pt modelId="{64F28A1B-739A-450F-A1B6-844AD9B2F76F}" type="sibTrans" cxnId="{636F1271-8555-42FB-9675-5BFFFE5F0549}">
      <dgm:prSet/>
      <dgm:spPr/>
      <dgm:t>
        <a:bodyPr/>
        <a:lstStyle/>
        <a:p>
          <a:endParaRPr lang="en-US"/>
        </a:p>
      </dgm:t>
    </dgm:pt>
    <dgm:pt modelId="{E0AFF89A-8E80-4120-B8E0-49AC53713BFC}">
      <dgm:prSet custT="1"/>
      <dgm:spPr/>
      <dgm:t>
        <a:bodyPr/>
        <a:lstStyle/>
        <a:p>
          <a:r>
            <a:rPr lang="en-GB" sz="1800" dirty="0"/>
            <a:t>Enforcement Notice</a:t>
          </a:r>
          <a:endParaRPr lang="en-US" sz="1800" dirty="0"/>
        </a:p>
      </dgm:t>
    </dgm:pt>
    <dgm:pt modelId="{626FED43-C0CD-4A46-A7A2-B717D69E0495}" type="parTrans" cxnId="{FF4DEC8D-EA38-478E-AF3A-B2760196EB7B}">
      <dgm:prSet/>
      <dgm:spPr/>
      <dgm:t>
        <a:bodyPr/>
        <a:lstStyle/>
        <a:p>
          <a:endParaRPr lang="en-US"/>
        </a:p>
      </dgm:t>
    </dgm:pt>
    <dgm:pt modelId="{F813A13C-06D6-4834-B335-B298C50095D3}" type="sibTrans" cxnId="{FF4DEC8D-EA38-478E-AF3A-B2760196EB7B}">
      <dgm:prSet/>
      <dgm:spPr/>
      <dgm:t>
        <a:bodyPr/>
        <a:lstStyle/>
        <a:p>
          <a:endParaRPr lang="en-US"/>
        </a:p>
      </dgm:t>
    </dgm:pt>
    <dgm:pt modelId="{3FE120C1-78B0-4128-A56E-78447172B202}">
      <dgm:prSet custT="1"/>
      <dgm:spPr/>
      <dgm:t>
        <a:bodyPr/>
        <a:lstStyle/>
        <a:p>
          <a:r>
            <a:rPr lang="en-GB" sz="1800" dirty="0"/>
            <a:t>Breach of Condition notice</a:t>
          </a:r>
          <a:endParaRPr lang="en-US" sz="1800" dirty="0"/>
        </a:p>
      </dgm:t>
    </dgm:pt>
    <dgm:pt modelId="{811E5CC2-AB7E-4E2E-832E-98C20D6BB26F}" type="parTrans" cxnId="{B2DA448B-DCB0-4976-929B-F786AFB6FB12}">
      <dgm:prSet/>
      <dgm:spPr/>
      <dgm:t>
        <a:bodyPr/>
        <a:lstStyle/>
        <a:p>
          <a:endParaRPr lang="en-US"/>
        </a:p>
      </dgm:t>
    </dgm:pt>
    <dgm:pt modelId="{8C379EC8-FEDA-47A2-8795-3AAACF7F310F}" type="sibTrans" cxnId="{B2DA448B-DCB0-4976-929B-F786AFB6FB12}">
      <dgm:prSet/>
      <dgm:spPr/>
      <dgm:t>
        <a:bodyPr/>
        <a:lstStyle/>
        <a:p>
          <a:endParaRPr lang="en-US"/>
        </a:p>
      </dgm:t>
    </dgm:pt>
    <dgm:pt modelId="{AB26DEC1-A8F8-4948-B195-14F5B7ADC133}">
      <dgm:prSet custT="1"/>
      <dgm:spPr/>
      <dgm:t>
        <a:bodyPr/>
        <a:lstStyle/>
        <a:p>
          <a:r>
            <a:rPr lang="en-GB" sz="1800" dirty="0"/>
            <a:t>Stop Notice</a:t>
          </a:r>
          <a:endParaRPr lang="en-US" sz="1800" dirty="0"/>
        </a:p>
      </dgm:t>
    </dgm:pt>
    <dgm:pt modelId="{38A0313B-1726-47C4-96C6-C874E5D9E445}" type="parTrans" cxnId="{2A9E46C9-F592-460E-8875-675DC3AF9299}">
      <dgm:prSet/>
      <dgm:spPr/>
      <dgm:t>
        <a:bodyPr/>
        <a:lstStyle/>
        <a:p>
          <a:endParaRPr lang="en-US"/>
        </a:p>
      </dgm:t>
    </dgm:pt>
    <dgm:pt modelId="{839C0EDF-DD2B-4C7C-AB72-1D2DECDEAD39}" type="sibTrans" cxnId="{2A9E46C9-F592-460E-8875-675DC3AF9299}">
      <dgm:prSet/>
      <dgm:spPr/>
      <dgm:t>
        <a:bodyPr/>
        <a:lstStyle/>
        <a:p>
          <a:endParaRPr lang="en-US"/>
        </a:p>
      </dgm:t>
    </dgm:pt>
    <dgm:pt modelId="{B081EB65-1EDC-403F-B319-11D82E6D9572}">
      <dgm:prSet custT="1"/>
      <dgm:spPr/>
      <dgm:t>
        <a:bodyPr/>
        <a:lstStyle/>
        <a:p>
          <a:r>
            <a:rPr lang="en-GB" sz="1800" dirty="0"/>
            <a:t>Temporary Stop Notice</a:t>
          </a:r>
          <a:endParaRPr lang="en-US" sz="1800" dirty="0"/>
        </a:p>
      </dgm:t>
    </dgm:pt>
    <dgm:pt modelId="{572BE7DE-FCF4-4F84-87A9-D78CE1A01F68}" type="parTrans" cxnId="{C22AEA39-572C-4391-8EC4-AF5131A8B8A8}">
      <dgm:prSet/>
      <dgm:spPr/>
      <dgm:t>
        <a:bodyPr/>
        <a:lstStyle/>
        <a:p>
          <a:endParaRPr lang="en-US"/>
        </a:p>
      </dgm:t>
    </dgm:pt>
    <dgm:pt modelId="{E567557E-D02E-4842-82E1-61000F81145F}" type="sibTrans" cxnId="{C22AEA39-572C-4391-8EC4-AF5131A8B8A8}">
      <dgm:prSet/>
      <dgm:spPr/>
      <dgm:t>
        <a:bodyPr/>
        <a:lstStyle/>
        <a:p>
          <a:endParaRPr lang="en-US"/>
        </a:p>
      </dgm:t>
    </dgm:pt>
    <dgm:pt modelId="{AF20C6D6-3CAB-4A88-BE33-070F1997F9EF}">
      <dgm:prSet custT="1"/>
      <dgm:spPr/>
      <dgm:t>
        <a:bodyPr/>
        <a:lstStyle/>
        <a:p>
          <a:r>
            <a:rPr lang="en-GB" sz="1800" dirty="0"/>
            <a:t>Untidy Land Notice – Section 215</a:t>
          </a:r>
          <a:endParaRPr lang="en-US" sz="1800" dirty="0"/>
        </a:p>
      </dgm:t>
    </dgm:pt>
    <dgm:pt modelId="{9AC14E22-8636-4AC5-870D-CB5E3DE2636D}" type="parTrans" cxnId="{8E72B5CA-19AF-4CA0-BE82-3BEECA4563FA}">
      <dgm:prSet/>
      <dgm:spPr/>
      <dgm:t>
        <a:bodyPr/>
        <a:lstStyle/>
        <a:p>
          <a:endParaRPr lang="en-US"/>
        </a:p>
      </dgm:t>
    </dgm:pt>
    <dgm:pt modelId="{C9674D3A-F0D0-4EE1-9E0E-D3FA6487D23E}" type="sibTrans" cxnId="{8E72B5CA-19AF-4CA0-BE82-3BEECA4563FA}">
      <dgm:prSet/>
      <dgm:spPr/>
      <dgm:t>
        <a:bodyPr/>
        <a:lstStyle/>
        <a:p>
          <a:endParaRPr lang="en-US"/>
        </a:p>
      </dgm:t>
    </dgm:pt>
    <dgm:pt modelId="{9781E596-D514-47E8-B3B8-974C1E65A5D5}">
      <dgm:prSet/>
      <dgm:spPr/>
      <dgm:t>
        <a:bodyPr/>
        <a:lstStyle/>
        <a:p>
          <a:r>
            <a:rPr lang="en-GB"/>
            <a:t>Non- compliance with Enforcement Notice or BCN:</a:t>
          </a:r>
          <a:endParaRPr lang="en-US"/>
        </a:p>
      </dgm:t>
    </dgm:pt>
    <dgm:pt modelId="{88277E49-A359-4FBB-A0F7-F84A0F12A42E}" type="parTrans" cxnId="{EE1F2DBB-B098-42A4-BC49-E1246531A17D}">
      <dgm:prSet/>
      <dgm:spPr/>
      <dgm:t>
        <a:bodyPr/>
        <a:lstStyle/>
        <a:p>
          <a:endParaRPr lang="en-US"/>
        </a:p>
      </dgm:t>
    </dgm:pt>
    <dgm:pt modelId="{4FF57DE8-9D87-41F7-B7DE-87BBDB9EA6EE}" type="sibTrans" cxnId="{EE1F2DBB-B098-42A4-BC49-E1246531A17D}">
      <dgm:prSet/>
      <dgm:spPr/>
      <dgm:t>
        <a:bodyPr/>
        <a:lstStyle/>
        <a:p>
          <a:endParaRPr lang="en-US"/>
        </a:p>
      </dgm:t>
    </dgm:pt>
    <dgm:pt modelId="{42E9B03B-AA4F-44CF-814D-A14CEFEEE8BE}">
      <dgm:prSet/>
      <dgm:spPr/>
      <dgm:t>
        <a:bodyPr/>
        <a:lstStyle/>
        <a:p>
          <a:r>
            <a:rPr lang="en-GB"/>
            <a:t>Court Action, subject to availability, nature and strength of evidence and whether the public interest is served</a:t>
          </a:r>
          <a:endParaRPr lang="en-US"/>
        </a:p>
      </dgm:t>
    </dgm:pt>
    <dgm:pt modelId="{7494E8B5-3CAE-45C4-8C26-CA0E558060E0}" type="parTrans" cxnId="{FD523EE1-899E-48EC-827E-C962EB4ECDD9}">
      <dgm:prSet/>
      <dgm:spPr/>
      <dgm:t>
        <a:bodyPr/>
        <a:lstStyle/>
        <a:p>
          <a:endParaRPr lang="en-US"/>
        </a:p>
      </dgm:t>
    </dgm:pt>
    <dgm:pt modelId="{0D1C46CF-589B-4246-86AE-404C564D5A38}" type="sibTrans" cxnId="{FD523EE1-899E-48EC-827E-C962EB4ECDD9}">
      <dgm:prSet/>
      <dgm:spPr/>
      <dgm:t>
        <a:bodyPr/>
        <a:lstStyle/>
        <a:p>
          <a:endParaRPr lang="en-US"/>
        </a:p>
      </dgm:t>
    </dgm:pt>
    <dgm:pt modelId="{DE62F45F-D9CA-4559-B3CE-984208E8847A}">
      <dgm:prSet/>
      <dgm:spPr/>
      <dgm:t>
        <a:bodyPr/>
        <a:lstStyle/>
        <a:p>
          <a:r>
            <a:rPr lang="en-GB"/>
            <a:t>Injunction</a:t>
          </a:r>
          <a:endParaRPr lang="en-US"/>
        </a:p>
      </dgm:t>
    </dgm:pt>
    <dgm:pt modelId="{EA4790D0-E846-4C3E-A6C7-C99A76523200}" type="parTrans" cxnId="{332BF32C-6A00-418C-A191-91A753B64899}">
      <dgm:prSet/>
      <dgm:spPr/>
      <dgm:t>
        <a:bodyPr/>
        <a:lstStyle/>
        <a:p>
          <a:endParaRPr lang="en-US"/>
        </a:p>
      </dgm:t>
    </dgm:pt>
    <dgm:pt modelId="{2F61EE5D-7D51-43F8-B696-030BB95E38A4}" type="sibTrans" cxnId="{332BF32C-6A00-418C-A191-91A753B64899}">
      <dgm:prSet/>
      <dgm:spPr/>
      <dgm:t>
        <a:bodyPr/>
        <a:lstStyle/>
        <a:p>
          <a:endParaRPr lang="en-US"/>
        </a:p>
      </dgm:t>
    </dgm:pt>
    <dgm:pt modelId="{F7AF8FAC-84A8-486A-B535-3E99F6D9124A}">
      <dgm:prSet/>
      <dgm:spPr/>
      <dgm:t>
        <a:bodyPr/>
        <a:lstStyle/>
        <a:p>
          <a:r>
            <a:rPr lang="en-GB"/>
            <a:t>Direct Action (usually a last resort)</a:t>
          </a:r>
          <a:endParaRPr lang="en-US"/>
        </a:p>
      </dgm:t>
    </dgm:pt>
    <dgm:pt modelId="{6BDBE169-EF15-42A4-9B7F-B970027EA686}" type="parTrans" cxnId="{76E18D8D-B2F6-41C7-81D7-27E53765E14B}">
      <dgm:prSet/>
      <dgm:spPr/>
      <dgm:t>
        <a:bodyPr/>
        <a:lstStyle/>
        <a:p>
          <a:endParaRPr lang="en-US"/>
        </a:p>
      </dgm:t>
    </dgm:pt>
    <dgm:pt modelId="{905FC07D-FF8A-4E7D-BD10-10F517BA5B57}" type="sibTrans" cxnId="{76E18D8D-B2F6-41C7-81D7-27E53765E14B}">
      <dgm:prSet/>
      <dgm:spPr/>
      <dgm:t>
        <a:bodyPr/>
        <a:lstStyle/>
        <a:p>
          <a:endParaRPr lang="en-US"/>
        </a:p>
      </dgm:t>
    </dgm:pt>
    <dgm:pt modelId="{F9A07685-D75F-432F-95C1-DC45A5B47012}" type="pres">
      <dgm:prSet presAssocID="{77B1746B-2347-4910-BC83-4922559D7650}" presName="Name0" presStyleCnt="0">
        <dgm:presLayoutVars>
          <dgm:dir/>
          <dgm:resizeHandles val="exact"/>
        </dgm:presLayoutVars>
      </dgm:prSet>
      <dgm:spPr/>
    </dgm:pt>
    <dgm:pt modelId="{DF8E4DD1-4674-4105-9164-CE82E9FFE9DD}" type="pres">
      <dgm:prSet presAssocID="{CFB5A69A-D164-4936-A75B-12A321678D8D}" presName="node" presStyleLbl="node1" presStyleIdx="0" presStyleCnt="2" custLinFactNeighborX="-5271" custLinFactNeighborY="-31018">
        <dgm:presLayoutVars>
          <dgm:bulletEnabled val="1"/>
        </dgm:presLayoutVars>
      </dgm:prSet>
      <dgm:spPr/>
    </dgm:pt>
    <dgm:pt modelId="{FEAA7443-B2AA-491C-87DF-ED080101FBB1}" type="pres">
      <dgm:prSet presAssocID="{0819646F-ED74-45FA-B7AD-9F3717DAD4C2}" presName="sibTrans" presStyleLbl="sibTrans1D1" presStyleIdx="0" presStyleCnt="1"/>
      <dgm:spPr/>
    </dgm:pt>
    <dgm:pt modelId="{ADC04BB3-F426-4EBF-B235-00CCB9083C7F}" type="pres">
      <dgm:prSet presAssocID="{0819646F-ED74-45FA-B7AD-9F3717DAD4C2}" presName="connectorText" presStyleLbl="sibTrans1D1" presStyleIdx="0" presStyleCnt="1"/>
      <dgm:spPr/>
    </dgm:pt>
    <dgm:pt modelId="{51F9F4C7-86C5-4AD4-A8E0-753659B2265B}" type="pres">
      <dgm:prSet presAssocID="{9781E596-D514-47E8-B3B8-974C1E65A5D5}" presName="node" presStyleLbl="node1" presStyleIdx="1" presStyleCnt="2" custLinFactNeighborX="-3689" custLinFactNeighborY="-24479">
        <dgm:presLayoutVars>
          <dgm:bulletEnabled val="1"/>
        </dgm:presLayoutVars>
      </dgm:prSet>
      <dgm:spPr/>
    </dgm:pt>
  </dgm:ptLst>
  <dgm:cxnLst>
    <dgm:cxn modelId="{06EE4F25-49FC-42EA-9D54-C493AFA3897B}" type="presOf" srcId="{AB26DEC1-A8F8-4948-B195-14F5B7ADC133}" destId="{DF8E4DD1-4674-4105-9164-CE82E9FFE9DD}" srcOrd="0" destOrd="5" presId="urn:microsoft.com/office/officeart/2016/7/layout/RepeatingBendingProcessNew"/>
    <dgm:cxn modelId="{332BF32C-6A00-418C-A191-91A753B64899}" srcId="{9781E596-D514-47E8-B3B8-974C1E65A5D5}" destId="{DE62F45F-D9CA-4559-B3CE-984208E8847A}" srcOrd="1" destOrd="0" parTransId="{EA4790D0-E846-4C3E-A6C7-C99A76523200}" sibTransId="{2F61EE5D-7D51-43F8-B696-030BB95E38A4}"/>
    <dgm:cxn modelId="{C22AEA39-572C-4391-8EC4-AF5131A8B8A8}" srcId="{CFB5A69A-D164-4936-A75B-12A321678D8D}" destId="{B081EB65-1EDC-403F-B319-11D82E6D9572}" srcOrd="5" destOrd="0" parTransId="{572BE7DE-FCF4-4F84-87A9-D78CE1A01F68}" sibTransId="{E567557E-D02E-4842-82E1-61000F81145F}"/>
    <dgm:cxn modelId="{2404873C-9741-47E1-B296-9F5210AD4D74}" type="presOf" srcId="{DE62F45F-D9CA-4559-B3CE-984208E8847A}" destId="{51F9F4C7-86C5-4AD4-A8E0-753659B2265B}" srcOrd="0" destOrd="2" presId="urn:microsoft.com/office/officeart/2016/7/layout/RepeatingBendingProcessNew"/>
    <dgm:cxn modelId="{8E541962-E172-4E4D-A176-93C2E016B485}" type="presOf" srcId="{3FE120C1-78B0-4128-A56E-78447172B202}" destId="{DF8E4DD1-4674-4105-9164-CE82E9FFE9DD}" srcOrd="0" destOrd="4" presId="urn:microsoft.com/office/officeart/2016/7/layout/RepeatingBendingProcessNew"/>
    <dgm:cxn modelId="{CE62C76B-0E34-4C8C-A402-47F2CE987B34}" type="presOf" srcId="{371AF770-1AE3-46F0-8AAF-937AD6AD0902}" destId="{DF8E4DD1-4674-4105-9164-CE82E9FFE9DD}" srcOrd="0" destOrd="1" presId="urn:microsoft.com/office/officeart/2016/7/layout/RepeatingBendingProcessNew"/>
    <dgm:cxn modelId="{9FE7FB4E-AE79-41D6-94EC-90D1B5495E14}" type="presOf" srcId="{9781E596-D514-47E8-B3B8-974C1E65A5D5}" destId="{51F9F4C7-86C5-4AD4-A8E0-753659B2265B}" srcOrd="0" destOrd="0" presId="urn:microsoft.com/office/officeart/2016/7/layout/RepeatingBendingProcessNew"/>
    <dgm:cxn modelId="{636F1271-8555-42FB-9675-5BFFFE5F0549}" srcId="{CFB5A69A-D164-4936-A75B-12A321678D8D}" destId="{B166C95E-AD89-4D28-813F-C2CE17842080}" srcOrd="1" destOrd="0" parTransId="{734F5F45-4D3D-4DAB-9244-F59DF19FBA0C}" sibTransId="{64F28A1B-739A-450F-A1B6-844AD9B2F76F}"/>
    <dgm:cxn modelId="{E5A8F559-2AB1-49E4-A610-E232C9821D7A}" type="presOf" srcId="{AF20C6D6-3CAB-4A88-BE33-070F1997F9EF}" destId="{DF8E4DD1-4674-4105-9164-CE82E9FFE9DD}" srcOrd="0" destOrd="7" presId="urn:microsoft.com/office/officeart/2016/7/layout/RepeatingBendingProcessNew"/>
    <dgm:cxn modelId="{8672D67D-270E-424D-9CE6-71D1A5EF745A}" srcId="{CFB5A69A-D164-4936-A75B-12A321678D8D}" destId="{371AF770-1AE3-46F0-8AAF-937AD6AD0902}" srcOrd="0" destOrd="0" parTransId="{C0D91F5C-3068-468F-84EA-E5DA06E52494}" sibTransId="{12379032-933B-413A-8629-CEA64457D908}"/>
    <dgm:cxn modelId="{C7F7CC7F-03AD-4A49-9C04-20AF6AD0F68B}" type="presOf" srcId="{42E9B03B-AA4F-44CF-814D-A14CEFEEE8BE}" destId="{51F9F4C7-86C5-4AD4-A8E0-753659B2265B}" srcOrd="0" destOrd="1" presId="urn:microsoft.com/office/officeart/2016/7/layout/RepeatingBendingProcessNew"/>
    <dgm:cxn modelId="{6C565284-9DED-493F-A104-7D6A0EB58849}" type="presOf" srcId="{E0AFF89A-8E80-4120-B8E0-49AC53713BFC}" destId="{DF8E4DD1-4674-4105-9164-CE82E9FFE9DD}" srcOrd="0" destOrd="3" presId="urn:microsoft.com/office/officeart/2016/7/layout/RepeatingBendingProcessNew"/>
    <dgm:cxn modelId="{B2DA448B-DCB0-4976-929B-F786AFB6FB12}" srcId="{CFB5A69A-D164-4936-A75B-12A321678D8D}" destId="{3FE120C1-78B0-4128-A56E-78447172B202}" srcOrd="3" destOrd="0" parTransId="{811E5CC2-AB7E-4E2E-832E-98C20D6BB26F}" sibTransId="{8C379EC8-FEDA-47A2-8795-3AAACF7F310F}"/>
    <dgm:cxn modelId="{A6EDAB8B-3BA8-4996-A840-0D8850D1DCE5}" type="presOf" srcId="{B081EB65-1EDC-403F-B319-11D82E6D9572}" destId="{DF8E4DD1-4674-4105-9164-CE82E9FFE9DD}" srcOrd="0" destOrd="6" presId="urn:microsoft.com/office/officeart/2016/7/layout/RepeatingBendingProcessNew"/>
    <dgm:cxn modelId="{76E18D8D-B2F6-41C7-81D7-27E53765E14B}" srcId="{9781E596-D514-47E8-B3B8-974C1E65A5D5}" destId="{F7AF8FAC-84A8-486A-B535-3E99F6D9124A}" srcOrd="2" destOrd="0" parTransId="{6BDBE169-EF15-42A4-9B7F-B970027EA686}" sibTransId="{905FC07D-FF8A-4E7D-BD10-10F517BA5B57}"/>
    <dgm:cxn modelId="{FF4DEC8D-EA38-478E-AF3A-B2760196EB7B}" srcId="{CFB5A69A-D164-4936-A75B-12A321678D8D}" destId="{E0AFF89A-8E80-4120-B8E0-49AC53713BFC}" srcOrd="2" destOrd="0" parTransId="{626FED43-C0CD-4A46-A7A2-B717D69E0495}" sibTransId="{F813A13C-06D6-4834-B335-B298C50095D3}"/>
    <dgm:cxn modelId="{4CBC2398-912C-4CBC-B0FF-573AE146974C}" type="presOf" srcId="{B166C95E-AD89-4D28-813F-C2CE17842080}" destId="{DF8E4DD1-4674-4105-9164-CE82E9FFE9DD}" srcOrd="0" destOrd="2" presId="urn:microsoft.com/office/officeart/2016/7/layout/RepeatingBendingProcessNew"/>
    <dgm:cxn modelId="{F29343A6-0816-4F65-BF6D-E0DAD25694BC}" type="presOf" srcId="{0819646F-ED74-45FA-B7AD-9F3717DAD4C2}" destId="{ADC04BB3-F426-4EBF-B235-00CCB9083C7F}" srcOrd="1" destOrd="0" presId="urn:microsoft.com/office/officeart/2016/7/layout/RepeatingBendingProcessNew"/>
    <dgm:cxn modelId="{18DDFFB5-B51E-448D-84F4-9851530A7038}" srcId="{77B1746B-2347-4910-BC83-4922559D7650}" destId="{CFB5A69A-D164-4936-A75B-12A321678D8D}" srcOrd="0" destOrd="0" parTransId="{5D04FBB5-3F2F-4CDE-8023-A0F554BE240A}" sibTransId="{0819646F-ED74-45FA-B7AD-9F3717DAD4C2}"/>
    <dgm:cxn modelId="{DD5380B9-EA9D-423A-B205-BAF783EF34CC}" type="presOf" srcId="{F7AF8FAC-84A8-486A-B535-3E99F6D9124A}" destId="{51F9F4C7-86C5-4AD4-A8E0-753659B2265B}" srcOrd="0" destOrd="3" presId="urn:microsoft.com/office/officeart/2016/7/layout/RepeatingBendingProcessNew"/>
    <dgm:cxn modelId="{EE1F2DBB-B098-42A4-BC49-E1246531A17D}" srcId="{77B1746B-2347-4910-BC83-4922559D7650}" destId="{9781E596-D514-47E8-B3B8-974C1E65A5D5}" srcOrd="1" destOrd="0" parTransId="{88277E49-A359-4FBB-A0F7-F84A0F12A42E}" sibTransId="{4FF57DE8-9D87-41F7-B7DE-87BBDB9EA6EE}"/>
    <dgm:cxn modelId="{C79040C1-A325-455D-8B24-879970C008AD}" type="presOf" srcId="{CFB5A69A-D164-4936-A75B-12A321678D8D}" destId="{DF8E4DD1-4674-4105-9164-CE82E9FFE9DD}" srcOrd="0" destOrd="0" presId="urn:microsoft.com/office/officeart/2016/7/layout/RepeatingBendingProcessNew"/>
    <dgm:cxn modelId="{2A9E46C9-F592-460E-8875-675DC3AF9299}" srcId="{CFB5A69A-D164-4936-A75B-12A321678D8D}" destId="{AB26DEC1-A8F8-4948-B195-14F5B7ADC133}" srcOrd="4" destOrd="0" parTransId="{38A0313B-1726-47C4-96C6-C874E5D9E445}" sibTransId="{839C0EDF-DD2B-4C7C-AB72-1D2DECDEAD39}"/>
    <dgm:cxn modelId="{8E72B5CA-19AF-4CA0-BE82-3BEECA4563FA}" srcId="{CFB5A69A-D164-4936-A75B-12A321678D8D}" destId="{AF20C6D6-3CAB-4A88-BE33-070F1997F9EF}" srcOrd="6" destOrd="0" parTransId="{9AC14E22-8636-4AC5-870D-CB5E3DE2636D}" sibTransId="{C9674D3A-F0D0-4EE1-9E0E-D3FA6487D23E}"/>
    <dgm:cxn modelId="{74B443D4-C2EE-42A5-8C92-228CDC46F21E}" type="presOf" srcId="{0819646F-ED74-45FA-B7AD-9F3717DAD4C2}" destId="{FEAA7443-B2AA-491C-87DF-ED080101FBB1}" srcOrd="0" destOrd="0" presId="urn:microsoft.com/office/officeart/2016/7/layout/RepeatingBendingProcessNew"/>
    <dgm:cxn modelId="{6CB503E0-83C9-46FE-A1C3-07EE7BE1D5A0}" type="presOf" srcId="{77B1746B-2347-4910-BC83-4922559D7650}" destId="{F9A07685-D75F-432F-95C1-DC45A5B47012}" srcOrd="0" destOrd="0" presId="urn:microsoft.com/office/officeart/2016/7/layout/RepeatingBendingProcessNew"/>
    <dgm:cxn modelId="{FD523EE1-899E-48EC-827E-C962EB4ECDD9}" srcId="{9781E596-D514-47E8-B3B8-974C1E65A5D5}" destId="{42E9B03B-AA4F-44CF-814D-A14CEFEEE8BE}" srcOrd="0" destOrd="0" parTransId="{7494E8B5-3CAE-45C4-8C26-CA0E558060E0}" sibTransId="{0D1C46CF-589B-4246-86AE-404C564D5A38}"/>
    <dgm:cxn modelId="{4CCAF9F4-6D97-48B7-BD76-F9CDEA263A49}" type="presParOf" srcId="{F9A07685-D75F-432F-95C1-DC45A5B47012}" destId="{DF8E4DD1-4674-4105-9164-CE82E9FFE9DD}" srcOrd="0" destOrd="0" presId="urn:microsoft.com/office/officeart/2016/7/layout/RepeatingBendingProcessNew"/>
    <dgm:cxn modelId="{1B95EAAC-1981-4638-B0A3-1569B8035507}" type="presParOf" srcId="{F9A07685-D75F-432F-95C1-DC45A5B47012}" destId="{FEAA7443-B2AA-491C-87DF-ED080101FBB1}" srcOrd="1" destOrd="0" presId="urn:microsoft.com/office/officeart/2016/7/layout/RepeatingBendingProcessNew"/>
    <dgm:cxn modelId="{5529B5C6-7C88-440F-B21F-394FE9D0D17B}" type="presParOf" srcId="{FEAA7443-B2AA-491C-87DF-ED080101FBB1}" destId="{ADC04BB3-F426-4EBF-B235-00CCB9083C7F}" srcOrd="0" destOrd="0" presId="urn:microsoft.com/office/officeart/2016/7/layout/RepeatingBendingProcessNew"/>
    <dgm:cxn modelId="{751CE2A8-7B0D-401A-ACEE-818D98021ACB}" type="presParOf" srcId="{F9A07685-D75F-432F-95C1-DC45A5B47012}" destId="{51F9F4C7-86C5-4AD4-A8E0-753659B2265B}" srcOrd="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45A5540-7FED-4F9B-9C6F-98A43D255D40}" type="doc">
      <dgm:prSet loTypeId="urn:microsoft.com/office/officeart/2005/8/layout/pictureOrgChart+Icon" loCatId="hierarchy" qsTypeId="urn:microsoft.com/office/officeart/2005/8/quickstyle/simple4" qsCatId="simple" csTypeId="urn:microsoft.com/office/officeart/2005/8/colors/accent3_2" csCatId="accent3" phldr="1"/>
      <dgm:spPr/>
      <dgm:t>
        <a:bodyPr/>
        <a:lstStyle/>
        <a:p>
          <a:endParaRPr lang="en-GB"/>
        </a:p>
      </dgm:t>
    </dgm:pt>
    <dgm:pt modelId="{EBE6B463-523C-40FC-981C-281B98739415}">
      <dgm:prSet phldrT="[Text]"/>
      <dgm:spPr/>
      <dgm:t>
        <a:bodyPr/>
        <a:lstStyle/>
        <a:p>
          <a:r>
            <a:rPr lang="en-GB"/>
            <a:t>Melissa Wall</a:t>
          </a:r>
        </a:p>
        <a:p>
          <a:r>
            <a:rPr lang="en-GB"/>
            <a:t>Team Leader (S106 officer)</a:t>
          </a:r>
        </a:p>
      </dgm:t>
    </dgm:pt>
    <dgm:pt modelId="{D73256EB-BD98-471A-9DA5-234ECCB17A00}" type="parTrans" cxnId="{CC5A289C-FD8B-4DF3-B007-C81F464DAD8B}">
      <dgm:prSet/>
      <dgm:spPr/>
      <dgm:t>
        <a:bodyPr/>
        <a:lstStyle/>
        <a:p>
          <a:endParaRPr lang="en-GB"/>
        </a:p>
      </dgm:t>
    </dgm:pt>
    <dgm:pt modelId="{BEFFBF15-FFB8-4008-B578-6C36982A46F1}" type="sibTrans" cxnId="{CC5A289C-FD8B-4DF3-B007-C81F464DAD8B}">
      <dgm:prSet/>
      <dgm:spPr/>
      <dgm:t>
        <a:bodyPr/>
        <a:lstStyle/>
        <a:p>
          <a:endParaRPr lang="en-GB"/>
        </a:p>
      </dgm:t>
    </dgm:pt>
    <dgm:pt modelId="{98F01D60-0B2A-48D4-B915-55F7BA824BC6}" type="asst">
      <dgm:prSet phldrT="[Text]"/>
      <dgm:spPr/>
      <dgm:t>
        <a:bodyPr/>
        <a:lstStyle/>
        <a:p>
          <a:r>
            <a:rPr lang="en-GB"/>
            <a:t>Vacant</a:t>
          </a:r>
        </a:p>
        <a:p>
          <a:r>
            <a:rPr lang="en-GB"/>
            <a:t>S106 Officer</a:t>
          </a:r>
        </a:p>
      </dgm:t>
    </dgm:pt>
    <dgm:pt modelId="{0AC55A5C-9104-4601-8CD3-9562C4ECDB29}" type="parTrans" cxnId="{7E4BF299-89A2-40B2-9C01-C5F0550C0B6E}">
      <dgm:prSet/>
      <dgm:spPr/>
      <dgm:t>
        <a:bodyPr/>
        <a:lstStyle/>
        <a:p>
          <a:endParaRPr lang="en-GB"/>
        </a:p>
      </dgm:t>
    </dgm:pt>
    <dgm:pt modelId="{C362460D-59C4-4DCB-A18B-0A3924630666}" type="sibTrans" cxnId="{7E4BF299-89A2-40B2-9C01-C5F0550C0B6E}">
      <dgm:prSet/>
      <dgm:spPr/>
      <dgm:t>
        <a:bodyPr/>
        <a:lstStyle/>
        <a:p>
          <a:endParaRPr lang="en-GB"/>
        </a:p>
      </dgm:t>
    </dgm:pt>
    <dgm:pt modelId="{236C6B3F-28F2-4C42-A2F1-0A31C3B0CA4E}">
      <dgm:prSet phldrT="[Text]"/>
      <dgm:spPr/>
      <dgm:t>
        <a:bodyPr/>
        <a:lstStyle/>
        <a:p>
          <a:r>
            <a:rPr lang="en-GB"/>
            <a:t>Carolle House</a:t>
          </a:r>
        </a:p>
        <a:p>
          <a:r>
            <a:rPr lang="en-GB"/>
            <a:t>CIL Officer</a:t>
          </a:r>
        </a:p>
      </dgm:t>
    </dgm:pt>
    <dgm:pt modelId="{7804C1EF-7EA3-4B98-8647-2D31F4D6509E}" type="parTrans" cxnId="{E5E1CE22-87BE-4531-B93D-7E6359BA0B2A}">
      <dgm:prSet/>
      <dgm:spPr/>
      <dgm:t>
        <a:bodyPr/>
        <a:lstStyle/>
        <a:p>
          <a:endParaRPr lang="en-GB"/>
        </a:p>
      </dgm:t>
    </dgm:pt>
    <dgm:pt modelId="{56FBA61B-807B-412D-BDE1-41DC207D4FF7}" type="sibTrans" cxnId="{E5E1CE22-87BE-4531-B93D-7E6359BA0B2A}">
      <dgm:prSet/>
      <dgm:spPr/>
      <dgm:t>
        <a:bodyPr/>
        <a:lstStyle/>
        <a:p>
          <a:endParaRPr lang="en-GB"/>
        </a:p>
      </dgm:t>
    </dgm:pt>
    <dgm:pt modelId="{D80DFAAB-4F69-4F26-9479-229052876794}">
      <dgm:prSet phldrT="[Text]"/>
      <dgm:spPr/>
      <dgm:t>
        <a:bodyPr/>
        <a:lstStyle/>
        <a:p>
          <a:r>
            <a:rPr lang="en-GB"/>
            <a:t>Vacant</a:t>
          </a:r>
        </a:p>
        <a:p>
          <a:r>
            <a:rPr lang="en-GB"/>
            <a:t>CIL Officer</a:t>
          </a:r>
        </a:p>
      </dgm:t>
    </dgm:pt>
    <dgm:pt modelId="{7281E695-1803-4131-A7C7-9C4C54FFE62F}" type="parTrans" cxnId="{151A8221-BB4D-4913-9136-E44B93C81516}">
      <dgm:prSet/>
      <dgm:spPr/>
      <dgm:t>
        <a:bodyPr/>
        <a:lstStyle/>
        <a:p>
          <a:endParaRPr lang="en-GB"/>
        </a:p>
      </dgm:t>
    </dgm:pt>
    <dgm:pt modelId="{F855AC7A-24B9-497D-AE6A-38F55C4A53C1}" type="sibTrans" cxnId="{151A8221-BB4D-4913-9136-E44B93C81516}">
      <dgm:prSet/>
      <dgm:spPr/>
      <dgm:t>
        <a:bodyPr/>
        <a:lstStyle/>
        <a:p>
          <a:endParaRPr lang="en-GB"/>
        </a:p>
      </dgm:t>
    </dgm:pt>
    <dgm:pt modelId="{4D064E06-230E-4642-908F-65B37C341055}">
      <dgm:prSet phldrT="[Text]"/>
      <dgm:spPr/>
      <dgm:t>
        <a:bodyPr/>
        <a:lstStyle/>
        <a:p>
          <a:r>
            <a:rPr lang="en-GB"/>
            <a:t>George Paddon</a:t>
          </a:r>
        </a:p>
        <a:p>
          <a:r>
            <a:rPr lang="en-GB"/>
            <a:t>Support Officer</a:t>
          </a:r>
        </a:p>
      </dgm:t>
    </dgm:pt>
    <dgm:pt modelId="{76FD70CF-0B6A-4942-8309-D5D1C79A3BB3}" type="parTrans" cxnId="{CBA20AAF-C5A0-4C41-9C21-33B133B4337B}">
      <dgm:prSet/>
      <dgm:spPr/>
      <dgm:t>
        <a:bodyPr/>
        <a:lstStyle/>
        <a:p>
          <a:endParaRPr lang="en-GB"/>
        </a:p>
      </dgm:t>
    </dgm:pt>
    <dgm:pt modelId="{F13324D0-B4A8-4BDE-909A-F64D87561EA3}" type="sibTrans" cxnId="{CBA20AAF-C5A0-4C41-9C21-33B133B4337B}">
      <dgm:prSet/>
      <dgm:spPr/>
      <dgm:t>
        <a:bodyPr/>
        <a:lstStyle/>
        <a:p>
          <a:endParaRPr lang="en-GB"/>
        </a:p>
      </dgm:t>
    </dgm:pt>
    <dgm:pt modelId="{7D74702F-9A3A-4D39-A29C-A0EA20EBD8A9}" type="pres">
      <dgm:prSet presAssocID="{E45A5540-7FED-4F9B-9C6F-98A43D255D40}" presName="hierChild1" presStyleCnt="0">
        <dgm:presLayoutVars>
          <dgm:orgChart val="1"/>
          <dgm:chPref val="1"/>
          <dgm:dir/>
          <dgm:animOne val="branch"/>
          <dgm:animLvl val="lvl"/>
          <dgm:resizeHandles/>
        </dgm:presLayoutVars>
      </dgm:prSet>
      <dgm:spPr/>
    </dgm:pt>
    <dgm:pt modelId="{4C9D78D8-29D5-4DEF-9B96-E43BC82157D8}" type="pres">
      <dgm:prSet presAssocID="{EBE6B463-523C-40FC-981C-281B98739415}" presName="hierRoot1" presStyleCnt="0">
        <dgm:presLayoutVars>
          <dgm:hierBranch val="init"/>
        </dgm:presLayoutVars>
      </dgm:prSet>
      <dgm:spPr/>
    </dgm:pt>
    <dgm:pt modelId="{288428B4-6092-44AB-8313-D711C2EA8C3E}" type="pres">
      <dgm:prSet presAssocID="{EBE6B463-523C-40FC-981C-281B98739415}" presName="rootComposite1" presStyleCnt="0"/>
      <dgm:spPr/>
    </dgm:pt>
    <dgm:pt modelId="{6F2B8D36-7E22-4F16-ADED-9E73F2CB149B}" type="pres">
      <dgm:prSet presAssocID="{EBE6B463-523C-40FC-981C-281B98739415}" presName="rootText1" presStyleLbl="node0" presStyleIdx="0" presStyleCnt="1">
        <dgm:presLayoutVars>
          <dgm:chPref val="3"/>
        </dgm:presLayoutVars>
      </dgm:prSet>
      <dgm:spPr/>
    </dgm:pt>
    <dgm:pt modelId="{D813125C-BE67-43E7-AEEB-5B025D99C8AF}" type="pres">
      <dgm:prSet presAssocID="{EBE6B463-523C-40FC-981C-281B98739415}" presName="rootPict1" presStyleLbl="alignImgPlace1" presStyleIdx="0" presStyleCnt="5" custScaleX="120617" custScaleY="120370"/>
      <dgm:spPr/>
    </dgm:pt>
    <dgm:pt modelId="{41B025F5-71BA-4841-AFD6-E3A33132D562}" type="pres">
      <dgm:prSet presAssocID="{EBE6B463-523C-40FC-981C-281B98739415}" presName="rootConnector1" presStyleLbl="node1" presStyleIdx="0" presStyleCnt="0"/>
      <dgm:spPr/>
    </dgm:pt>
    <dgm:pt modelId="{B136AD09-AABD-4A3F-93B5-92B74ACC0EF3}" type="pres">
      <dgm:prSet presAssocID="{EBE6B463-523C-40FC-981C-281B98739415}" presName="hierChild2" presStyleCnt="0"/>
      <dgm:spPr/>
    </dgm:pt>
    <dgm:pt modelId="{3108C343-9C03-477A-B75C-74F83D639CB2}" type="pres">
      <dgm:prSet presAssocID="{7804C1EF-7EA3-4B98-8647-2D31F4D6509E}" presName="Name37" presStyleLbl="parChTrans1D2" presStyleIdx="0" presStyleCnt="4"/>
      <dgm:spPr/>
    </dgm:pt>
    <dgm:pt modelId="{513EF355-F2A7-408B-910B-119A87325AD9}" type="pres">
      <dgm:prSet presAssocID="{236C6B3F-28F2-4C42-A2F1-0A31C3B0CA4E}" presName="hierRoot2" presStyleCnt="0">
        <dgm:presLayoutVars>
          <dgm:hierBranch val="init"/>
        </dgm:presLayoutVars>
      </dgm:prSet>
      <dgm:spPr/>
    </dgm:pt>
    <dgm:pt modelId="{A473D25F-08B6-4675-B001-9D6E716F322D}" type="pres">
      <dgm:prSet presAssocID="{236C6B3F-28F2-4C42-A2F1-0A31C3B0CA4E}" presName="rootComposite" presStyleCnt="0"/>
      <dgm:spPr/>
    </dgm:pt>
    <dgm:pt modelId="{E17C3C63-CA90-4661-B9E7-6DCF7684E239}" type="pres">
      <dgm:prSet presAssocID="{236C6B3F-28F2-4C42-A2F1-0A31C3B0CA4E}" presName="rootText" presStyleLbl="node2" presStyleIdx="0" presStyleCnt="3">
        <dgm:presLayoutVars>
          <dgm:chPref val="3"/>
        </dgm:presLayoutVars>
      </dgm:prSet>
      <dgm:spPr/>
    </dgm:pt>
    <dgm:pt modelId="{41A9DA68-1ACD-4208-BA80-EA1A365AD1B2}" type="pres">
      <dgm:prSet presAssocID="{236C6B3F-28F2-4C42-A2F1-0A31C3B0CA4E}" presName="rootPict" presStyleLbl="alignImgPlace1" presStyleIdx="1" presStyleCnt="5"/>
      <dgm:spPr>
        <a:blipFill rotWithShape="1">
          <a:blip xmlns:r="http://schemas.openxmlformats.org/officeDocument/2006/relationships" r:embed="rId1"/>
          <a:srcRect/>
          <a:stretch>
            <a:fillRect t="-11000" b="-11000"/>
          </a:stretch>
        </a:blipFill>
      </dgm:spPr>
    </dgm:pt>
    <dgm:pt modelId="{1AD30EC4-DF8A-4F14-9034-301148743FAF}" type="pres">
      <dgm:prSet presAssocID="{236C6B3F-28F2-4C42-A2F1-0A31C3B0CA4E}" presName="rootConnector" presStyleLbl="node2" presStyleIdx="0" presStyleCnt="3"/>
      <dgm:spPr/>
    </dgm:pt>
    <dgm:pt modelId="{1B33408E-5C09-44A6-9330-9248EEAE494A}" type="pres">
      <dgm:prSet presAssocID="{236C6B3F-28F2-4C42-A2F1-0A31C3B0CA4E}" presName="hierChild4" presStyleCnt="0"/>
      <dgm:spPr/>
    </dgm:pt>
    <dgm:pt modelId="{A983BE49-ABF7-412D-B1D7-E61F19824B3F}" type="pres">
      <dgm:prSet presAssocID="{236C6B3F-28F2-4C42-A2F1-0A31C3B0CA4E}" presName="hierChild5" presStyleCnt="0"/>
      <dgm:spPr/>
    </dgm:pt>
    <dgm:pt modelId="{FF7497B3-7313-4DD8-84EB-D9BFBE2D1A9D}" type="pres">
      <dgm:prSet presAssocID="{7281E695-1803-4131-A7C7-9C4C54FFE62F}" presName="Name37" presStyleLbl="parChTrans1D2" presStyleIdx="1" presStyleCnt="4"/>
      <dgm:spPr/>
    </dgm:pt>
    <dgm:pt modelId="{3E10B703-A633-4025-A16F-AD67920190A6}" type="pres">
      <dgm:prSet presAssocID="{D80DFAAB-4F69-4F26-9479-229052876794}" presName="hierRoot2" presStyleCnt="0">
        <dgm:presLayoutVars>
          <dgm:hierBranch val="init"/>
        </dgm:presLayoutVars>
      </dgm:prSet>
      <dgm:spPr/>
    </dgm:pt>
    <dgm:pt modelId="{977350C6-D0EE-48CA-A5FE-E3B73219BFE3}" type="pres">
      <dgm:prSet presAssocID="{D80DFAAB-4F69-4F26-9479-229052876794}" presName="rootComposite" presStyleCnt="0"/>
      <dgm:spPr/>
    </dgm:pt>
    <dgm:pt modelId="{ADFFD784-7DAE-4251-8E79-5D125FD5E2EF}" type="pres">
      <dgm:prSet presAssocID="{D80DFAAB-4F69-4F26-9479-229052876794}" presName="rootText" presStyleLbl="node2" presStyleIdx="1" presStyleCnt="3">
        <dgm:presLayoutVars>
          <dgm:chPref val="3"/>
        </dgm:presLayoutVars>
      </dgm:prSet>
      <dgm:spPr/>
    </dgm:pt>
    <dgm:pt modelId="{567129A2-049C-4D6A-93F5-D59863517B73}" type="pres">
      <dgm:prSet presAssocID="{D80DFAAB-4F69-4F26-9479-229052876794}" presName="rootPict" presStyleLbl="alignImgPlace1" presStyleIdx="2" presStyleCnt="5"/>
      <dgm:spPr/>
    </dgm:pt>
    <dgm:pt modelId="{83DBBA68-4F1C-40B3-9131-1F2E097AE644}" type="pres">
      <dgm:prSet presAssocID="{D80DFAAB-4F69-4F26-9479-229052876794}" presName="rootConnector" presStyleLbl="node2" presStyleIdx="1" presStyleCnt="3"/>
      <dgm:spPr/>
    </dgm:pt>
    <dgm:pt modelId="{D182D38A-A98B-4A0F-A37A-8DA94BC349F8}" type="pres">
      <dgm:prSet presAssocID="{D80DFAAB-4F69-4F26-9479-229052876794}" presName="hierChild4" presStyleCnt="0"/>
      <dgm:spPr/>
    </dgm:pt>
    <dgm:pt modelId="{8CB964FE-837E-4106-8BBF-3618AF1B2B1A}" type="pres">
      <dgm:prSet presAssocID="{D80DFAAB-4F69-4F26-9479-229052876794}" presName="hierChild5" presStyleCnt="0"/>
      <dgm:spPr/>
    </dgm:pt>
    <dgm:pt modelId="{090A21D2-B8FC-42B1-9816-23DAA5991A0B}" type="pres">
      <dgm:prSet presAssocID="{76FD70CF-0B6A-4942-8309-D5D1C79A3BB3}" presName="Name37" presStyleLbl="parChTrans1D2" presStyleIdx="2" presStyleCnt="4"/>
      <dgm:spPr/>
    </dgm:pt>
    <dgm:pt modelId="{53013E30-4D93-41C0-93B5-7E63529D8FC4}" type="pres">
      <dgm:prSet presAssocID="{4D064E06-230E-4642-908F-65B37C341055}" presName="hierRoot2" presStyleCnt="0">
        <dgm:presLayoutVars>
          <dgm:hierBranch val="init"/>
        </dgm:presLayoutVars>
      </dgm:prSet>
      <dgm:spPr/>
    </dgm:pt>
    <dgm:pt modelId="{9763033F-7091-4C56-97A8-148FD838B8BC}" type="pres">
      <dgm:prSet presAssocID="{4D064E06-230E-4642-908F-65B37C341055}" presName="rootComposite" presStyleCnt="0"/>
      <dgm:spPr/>
    </dgm:pt>
    <dgm:pt modelId="{4E36C52C-ECC7-40BA-A32A-44E876AE6328}" type="pres">
      <dgm:prSet presAssocID="{4D064E06-230E-4642-908F-65B37C341055}" presName="rootText" presStyleLbl="node2" presStyleIdx="2" presStyleCnt="3">
        <dgm:presLayoutVars>
          <dgm:chPref val="3"/>
        </dgm:presLayoutVars>
      </dgm:prSet>
      <dgm:spPr/>
    </dgm:pt>
    <dgm:pt modelId="{C5F7F8C9-12CC-4057-88A0-2F70B9104A02}" type="pres">
      <dgm:prSet presAssocID="{4D064E06-230E-4642-908F-65B37C341055}" presName="rootPict" presStyleLbl="alignImgPlace1" presStyleIdx="3" presStyleCnt="5"/>
      <dgm:spPr>
        <a:blipFill rotWithShape="1">
          <a:blip xmlns:r="http://schemas.openxmlformats.org/officeDocument/2006/relationships" r:embed="rId2"/>
          <a:srcRect/>
          <a:stretch>
            <a:fillRect l="-16000" r="-16000"/>
          </a:stretch>
        </a:blipFill>
      </dgm:spPr>
    </dgm:pt>
    <dgm:pt modelId="{5E288BC9-313D-4074-A6D2-2C0A8913B6F5}" type="pres">
      <dgm:prSet presAssocID="{4D064E06-230E-4642-908F-65B37C341055}" presName="rootConnector" presStyleLbl="node2" presStyleIdx="2" presStyleCnt="3"/>
      <dgm:spPr/>
    </dgm:pt>
    <dgm:pt modelId="{38F79AAB-9423-48D1-967C-24F13E945BBA}" type="pres">
      <dgm:prSet presAssocID="{4D064E06-230E-4642-908F-65B37C341055}" presName="hierChild4" presStyleCnt="0"/>
      <dgm:spPr/>
    </dgm:pt>
    <dgm:pt modelId="{287A7EFD-9867-4D3C-A7E2-ADF284474930}" type="pres">
      <dgm:prSet presAssocID="{4D064E06-230E-4642-908F-65B37C341055}" presName="hierChild5" presStyleCnt="0"/>
      <dgm:spPr/>
    </dgm:pt>
    <dgm:pt modelId="{CDE1333E-11E1-4AD3-93FB-6C0621C2E6F2}" type="pres">
      <dgm:prSet presAssocID="{EBE6B463-523C-40FC-981C-281B98739415}" presName="hierChild3" presStyleCnt="0"/>
      <dgm:spPr/>
    </dgm:pt>
    <dgm:pt modelId="{6376AA63-F005-43E4-B722-32222F59DF4B}" type="pres">
      <dgm:prSet presAssocID="{0AC55A5C-9104-4601-8CD3-9562C4ECDB29}" presName="Name111" presStyleLbl="parChTrans1D2" presStyleIdx="3" presStyleCnt="4"/>
      <dgm:spPr/>
    </dgm:pt>
    <dgm:pt modelId="{CBA41B4A-7427-45A3-9B0E-7E36CDE1FB6A}" type="pres">
      <dgm:prSet presAssocID="{98F01D60-0B2A-48D4-B915-55F7BA824BC6}" presName="hierRoot3" presStyleCnt="0">
        <dgm:presLayoutVars>
          <dgm:hierBranch val="init"/>
        </dgm:presLayoutVars>
      </dgm:prSet>
      <dgm:spPr/>
    </dgm:pt>
    <dgm:pt modelId="{F194318F-BFA8-49C0-B004-24F75324D169}" type="pres">
      <dgm:prSet presAssocID="{98F01D60-0B2A-48D4-B915-55F7BA824BC6}" presName="rootComposite3" presStyleCnt="0"/>
      <dgm:spPr/>
    </dgm:pt>
    <dgm:pt modelId="{C761B405-0760-43D5-BD88-6CCEE29CC2DA}" type="pres">
      <dgm:prSet presAssocID="{98F01D60-0B2A-48D4-B915-55F7BA824BC6}" presName="rootText3" presStyleLbl="asst1" presStyleIdx="0" presStyleCnt="1">
        <dgm:presLayoutVars>
          <dgm:chPref val="3"/>
        </dgm:presLayoutVars>
      </dgm:prSet>
      <dgm:spPr/>
    </dgm:pt>
    <dgm:pt modelId="{34450BA1-CEC0-4B57-8F14-63F5F55374E5}" type="pres">
      <dgm:prSet presAssocID="{98F01D60-0B2A-48D4-B915-55F7BA824BC6}" presName="rootPict3" presStyleLbl="alignImgPlace1" presStyleIdx="4" presStyleCnt="5"/>
      <dgm:spPr/>
    </dgm:pt>
    <dgm:pt modelId="{FD7E5FAB-585D-48A0-B431-7233CB01BB67}" type="pres">
      <dgm:prSet presAssocID="{98F01D60-0B2A-48D4-B915-55F7BA824BC6}" presName="rootConnector3" presStyleLbl="asst1" presStyleIdx="0" presStyleCnt="1"/>
      <dgm:spPr/>
    </dgm:pt>
    <dgm:pt modelId="{E3478128-DEBC-4ADA-BD6E-30FAD2481F5B}" type="pres">
      <dgm:prSet presAssocID="{98F01D60-0B2A-48D4-B915-55F7BA824BC6}" presName="hierChild6" presStyleCnt="0"/>
      <dgm:spPr/>
    </dgm:pt>
    <dgm:pt modelId="{24D2CEE0-FB8E-4C1B-88E6-C7C1AED1AA9C}" type="pres">
      <dgm:prSet presAssocID="{98F01D60-0B2A-48D4-B915-55F7BA824BC6}" presName="hierChild7" presStyleCnt="0"/>
      <dgm:spPr/>
    </dgm:pt>
  </dgm:ptLst>
  <dgm:cxnLst>
    <dgm:cxn modelId="{5FD7DF0B-C766-4352-9781-2E9B19318F21}" type="presOf" srcId="{EBE6B463-523C-40FC-981C-281B98739415}" destId="{41B025F5-71BA-4841-AFD6-E3A33132D562}" srcOrd="1" destOrd="0" presId="urn:microsoft.com/office/officeart/2005/8/layout/pictureOrgChart+Icon"/>
    <dgm:cxn modelId="{151A8221-BB4D-4913-9136-E44B93C81516}" srcId="{EBE6B463-523C-40FC-981C-281B98739415}" destId="{D80DFAAB-4F69-4F26-9479-229052876794}" srcOrd="2" destOrd="0" parTransId="{7281E695-1803-4131-A7C7-9C4C54FFE62F}" sibTransId="{F855AC7A-24B9-497D-AE6A-38F55C4A53C1}"/>
    <dgm:cxn modelId="{E5E1CE22-87BE-4531-B93D-7E6359BA0B2A}" srcId="{EBE6B463-523C-40FC-981C-281B98739415}" destId="{236C6B3F-28F2-4C42-A2F1-0A31C3B0CA4E}" srcOrd="1" destOrd="0" parTransId="{7804C1EF-7EA3-4B98-8647-2D31F4D6509E}" sibTransId="{56FBA61B-807B-412D-BDE1-41DC207D4FF7}"/>
    <dgm:cxn modelId="{2E0FD928-80AB-470B-B715-4F4AE727EBA8}" type="presOf" srcId="{0AC55A5C-9104-4601-8CD3-9562C4ECDB29}" destId="{6376AA63-F005-43E4-B722-32222F59DF4B}" srcOrd="0" destOrd="0" presId="urn:microsoft.com/office/officeart/2005/8/layout/pictureOrgChart+Icon"/>
    <dgm:cxn modelId="{476FE92A-2868-4975-954B-BFCD5A5EF06A}" type="presOf" srcId="{76FD70CF-0B6A-4942-8309-D5D1C79A3BB3}" destId="{090A21D2-B8FC-42B1-9816-23DAA5991A0B}" srcOrd="0" destOrd="0" presId="urn:microsoft.com/office/officeart/2005/8/layout/pictureOrgChart+Icon"/>
    <dgm:cxn modelId="{537C8C3C-8A80-4559-854F-85E9C7D41C1F}" type="presOf" srcId="{236C6B3F-28F2-4C42-A2F1-0A31C3B0CA4E}" destId="{1AD30EC4-DF8A-4F14-9034-301148743FAF}" srcOrd="1" destOrd="0" presId="urn:microsoft.com/office/officeart/2005/8/layout/pictureOrgChart+Icon"/>
    <dgm:cxn modelId="{13BCE13C-1423-4095-A705-787D21BB6EAF}" type="presOf" srcId="{98F01D60-0B2A-48D4-B915-55F7BA824BC6}" destId="{C761B405-0760-43D5-BD88-6CCEE29CC2DA}" srcOrd="0" destOrd="0" presId="urn:microsoft.com/office/officeart/2005/8/layout/pictureOrgChart+Icon"/>
    <dgm:cxn modelId="{6CA0EF3D-45FA-4A31-86AC-79B43ED7839F}" type="presOf" srcId="{4D064E06-230E-4642-908F-65B37C341055}" destId="{4E36C52C-ECC7-40BA-A32A-44E876AE6328}" srcOrd="0" destOrd="0" presId="urn:microsoft.com/office/officeart/2005/8/layout/pictureOrgChart+Icon"/>
    <dgm:cxn modelId="{86F59B6A-2854-4312-BE84-AB3DDFE93F35}" type="presOf" srcId="{EBE6B463-523C-40FC-981C-281B98739415}" destId="{6F2B8D36-7E22-4F16-ADED-9E73F2CB149B}" srcOrd="0" destOrd="0" presId="urn:microsoft.com/office/officeart/2005/8/layout/pictureOrgChart+Icon"/>
    <dgm:cxn modelId="{14291375-9FCA-444A-BD13-B74382F88090}" type="presOf" srcId="{D80DFAAB-4F69-4F26-9479-229052876794}" destId="{83DBBA68-4F1C-40B3-9131-1F2E097AE644}" srcOrd="1" destOrd="0" presId="urn:microsoft.com/office/officeart/2005/8/layout/pictureOrgChart+Icon"/>
    <dgm:cxn modelId="{9CE0DA76-7EED-415B-8C41-A688840F3C94}" type="presOf" srcId="{7804C1EF-7EA3-4B98-8647-2D31F4D6509E}" destId="{3108C343-9C03-477A-B75C-74F83D639CB2}" srcOrd="0" destOrd="0" presId="urn:microsoft.com/office/officeart/2005/8/layout/pictureOrgChart+Icon"/>
    <dgm:cxn modelId="{7E4BF299-89A2-40B2-9C01-C5F0550C0B6E}" srcId="{EBE6B463-523C-40FC-981C-281B98739415}" destId="{98F01D60-0B2A-48D4-B915-55F7BA824BC6}" srcOrd="0" destOrd="0" parTransId="{0AC55A5C-9104-4601-8CD3-9562C4ECDB29}" sibTransId="{C362460D-59C4-4DCB-A18B-0A3924630666}"/>
    <dgm:cxn modelId="{CC5A289C-FD8B-4DF3-B007-C81F464DAD8B}" srcId="{E45A5540-7FED-4F9B-9C6F-98A43D255D40}" destId="{EBE6B463-523C-40FC-981C-281B98739415}" srcOrd="0" destOrd="0" parTransId="{D73256EB-BD98-471A-9DA5-234ECCB17A00}" sibTransId="{BEFFBF15-FFB8-4008-B578-6C36982A46F1}"/>
    <dgm:cxn modelId="{6E21DD9E-48F2-4365-AFB4-F8E46CAFF2EC}" type="presOf" srcId="{4D064E06-230E-4642-908F-65B37C341055}" destId="{5E288BC9-313D-4074-A6D2-2C0A8913B6F5}" srcOrd="1" destOrd="0" presId="urn:microsoft.com/office/officeart/2005/8/layout/pictureOrgChart+Icon"/>
    <dgm:cxn modelId="{0B2A09AB-8745-462F-98F6-32D4BAAF4A72}" type="presOf" srcId="{7281E695-1803-4131-A7C7-9C4C54FFE62F}" destId="{FF7497B3-7313-4DD8-84EB-D9BFBE2D1A9D}" srcOrd="0" destOrd="0" presId="urn:microsoft.com/office/officeart/2005/8/layout/pictureOrgChart+Icon"/>
    <dgm:cxn modelId="{CBA20AAF-C5A0-4C41-9C21-33B133B4337B}" srcId="{EBE6B463-523C-40FC-981C-281B98739415}" destId="{4D064E06-230E-4642-908F-65B37C341055}" srcOrd="3" destOrd="0" parTransId="{76FD70CF-0B6A-4942-8309-D5D1C79A3BB3}" sibTransId="{F13324D0-B4A8-4BDE-909A-F64D87561EA3}"/>
    <dgm:cxn modelId="{435A66B0-7F23-4B09-836B-52897CE04D65}" type="presOf" srcId="{E45A5540-7FED-4F9B-9C6F-98A43D255D40}" destId="{7D74702F-9A3A-4D39-A29C-A0EA20EBD8A9}" srcOrd="0" destOrd="0" presId="urn:microsoft.com/office/officeart/2005/8/layout/pictureOrgChart+Icon"/>
    <dgm:cxn modelId="{8295EAD1-FBBF-43DA-90F3-25D97A4EC5A7}" type="presOf" srcId="{98F01D60-0B2A-48D4-B915-55F7BA824BC6}" destId="{FD7E5FAB-585D-48A0-B431-7233CB01BB67}" srcOrd="1" destOrd="0" presId="urn:microsoft.com/office/officeart/2005/8/layout/pictureOrgChart+Icon"/>
    <dgm:cxn modelId="{58AB28E4-ED17-4FCF-9785-5C89EFEB06EB}" type="presOf" srcId="{D80DFAAB-4F69-4F26-9479-229052876794}" destId="{ADFFD784-7DAE-4251-8E79-5D125FD5E2EF}" srcOrd="0" destOrd="0" presId="urn:microsoft.com/office/officeart/2005/8/layout/pictureOrgChart+Icon"/>
    <dgm:cxn modelId="{8AA5AFF2-2326-498E-8DBA-E4AB47EAAE08}" type="presOf" srcId="{236C6B3F-28F2-4C42-A2F1-0A31C3B0CA4E}" destId="{E17C3C63-CA90-4661-B9E7-6DCF7684E239}" srcOrd="0" destOrd="0" presId="urn:microsoft.com/office/officeart/2005/8/layout/pictureOrgChart+Icon"/>
    <dgm:cxn modelId="{746A54CE-CFCC-4383-B301-41CD5A1939C6}" type="presParOf" srcId="{7D74702F-9A3A-4D39-A29C-A0EA20EBD8A9}" destId="{4C9D78D8-29D5-4DEF-9B96-E43BC82157D8}" srcOrd="0" destOrd="0" presId="urn:microsoft.com/office/officeart/2005/8/layout/pictureOrgChart+Icon"/>
    <dgm:cxn modelId="{B1C440E7-6FC5-4B4D-8D7B-904F05FFB9D6}" type="presParOf" srcId="{4C9D78D8-29D5-4DEF-9B96-E43BC82157D8}" destId="{288428B4-6092-44AB-8313-D711C2EA8C3E}" srcOrd="0" destOrd="0" presId="urn:microsoft.com/office/officeart/2005/8/layout/pictureOrgChart+Icon"/>
    <dgm:cxn modelId="{65376917-660D-441A-BED0-44011BA185AA}" type="presParOf" srcId="{288428B4-6092-44AB-8313-D711C2EA8C3E}" destId="{6F2B8D36-7E22-4F16-ADED-9E73F2CB149B}" srcOrd="0" destOrd="0" presId="urn:microsoft.com/office/officeart/2005/8/layout/pictureOrgChart+Icon"/>
    <dgm:cxn modelId="{6A944159-0A5E-489A-86A7-83C1D12F9705}" type="presParOf" srcId="{288428B4-6092-44AB-8313-D711C2EA8C3E}" destId="{D813125C-BE67-43E7-AEEB-5B025D99C8AF}" srcOrd="1" destOrd="0" presId="urn:microsoft.com/office/officeart/2005/8/layout/pictureOrgChart+Icon"/>
    <dgm:cxn modelId="{8A8D95B2-1A51-4893-B9F1-976A4A28F55E}" type="presParOf" srcId="{288428B4-6092-44AB-8313-D711C2EA8C3E}" destId="{41B025F5-71BA-4841-AFD6-E3A33132D562}" srcOrd="2" destOrd="0" presId="urn:microsoft.com/office/officeart/2005/8/layout/pictureOrgChart+Icon"/>
    <dgm:cxn modelId="{93E2B55A-486E-4604-AF6C-AE63C75ADF56}" type="presParOf" srcId="{4C9D78D8-29D5-4DEF-9B96-E43BC82157D8}" destId="{B136AD09-AABD-4A3F-93B5-92B74ACC0EF3}" srcOrd="1" destOrd="0" presId="urn:microsoft.com/office/officeart/2005/8/layout/pictureOrgChart+Icon"/>
    <dgm:cxn modelId="{894617CC-B9EF-42E2-8901-0089E72640DC}" type="presParOf" srcId="{B136AD09-AABD-4A3F-93B5-92B74ACC0EF3}" destId="{3108C343-9C03-477A-B75C-74F83D639CB2}" srcOrd="0" destOrd="0" presId="urn:microsoft.com/office/officeart/2005/8/layout/pictureOrgChart+Icon"/>
    <dgm:cxn modelId="{B34BC10A-AAB3-4052-A805-F3FB8D12CE87}" type="presParOf" srcId="{B136AD09-AABD-4A3F-93B5-92B74ACC0EF3}" destId="{513EF355-F2A7-408B-910B-119A87325AD9}" srcOrd="1" destOrd="0" presId="urn:microsoft.com/office/officeart/2005/8/layout/pictureOrgChart+Icon"/>
    <dgm:cxn modelId="{5860098C-DD73-4C63-96A8-5F8A9AACEDF4}" type="presParOf" srcId="{513EF355-F2A7-408B-910B-119A87325AD9}" destId="{A473D25F-08B6-4675-B001-9D6E716F322D}" srcOrd="0" destOrd="0" presId="urn:microsoft.com/office/officeart/2005/8/layout/pictureOrgChart+Icon"/>
    <dgm:cxn modelId="{4852EF3E-A515-4D32-AF2F-A3057A63985A}" type="presParOf" srcId="{A473D25F-08B6-4675-B001-9D6E716F322D}" destId="{E17C3C63-CA90-4661-B9E7-6DCF7684E239}" srcOrd="0" destOrd="0" presId="urn:microsoft.com/office/officeart/2005/8/layout/pictureOrgChart+Icon"/>
    <dgm:cxn modelId="{FEEF3AF4-5331-4CCE-97BE-2F95B167C9D5}" type="presParOf" srcId="{A473D25F-08B6-4675-B001-9D6E716F322D}" destId="{41A9DA68-1ACD-4208-BA80-EA1A365AD1B2}" srcOrd="1" destOrd="0" presId="urn:microsoft.com/office/officeart/2005/8/layout/pictureOrgChart+Icon"/>
    <dgm:cxn modelId="{B4FAFCA4-0ED3-49D4-815F-83313D3FE7D4}" type="presParOf" srcId="{A473D25F-08B6-4675-B001-9D6E716F322D}" destId="{1AD30EC4-DF8A-4F14-9034-301148743FAF}" srcOrd="2" destOrd="0" presId="urn:microsoft.com/office/officeart/2005/8/layout/pictureOrgChart+Icon"/>
    <dgm:cxn modelId="{F7434598-E7C5-460B-A4A5-F17DFB36F762}" type="presParOf" srcId="{513EF355-F2A7-408B-910B-119A87325AD9}" destId="{1B33408E-5C09-44A6-9330-9248EEAE494A}" srcOrd="1" destOrd="0" presId="urn:microsoft.com/office/officeart/2005/8/layout/pictureOrgChart+Icon"/>
    <dgm:cxn modelId="{B1718704-8CE3-468E-897B-303735F619C8}" type="presParOf" srcId="{513EF355-F2A7-408B-910B-119A87325AD9}" destId="{A983BE49-ABF7-412D-B1D7-E61F19824B3F}" srcOrd="2" destOrd="0" presId="urn:microsoft.com/office/officeart/2005/8/layout/pictureOrgChart+Icon"/>
    <dgm:cxn modelId="{2D33ABF0-ADC1-4249-8C32-608591DBF46B}" type="presParOf" srcId="{B136AD09-AABD-4A3F-93B5-92B74ACC0EF3}" destId="{FF7497B3-7313-4DD8-84EB-D9BFBE2D1A9D}" srcOrd="2" destOrd="0" presId="urn:microsoft.com/office/officeart/2005/8/layout/pictureOrgChart+Icon"/>
    <dgm:cxn modelId="{9D92AD05-5B30-430B-9669-69EE5E334509}" type="presParOf" srcId="{B136AD09-AABD-4A3F-93B5-92B74ACC0EF3}" destId="{3E10B703-A633-4025-A16F-AD67920190A6}" srcOrd="3" destOrd="0" presId="urn:microsoft.com/office/officeart/2005/8/layout/pictureOrgChart+Icon"/>
    <dgm:cxn modelId="{F6D85D47-DFF6-4119-9E3A-2A77974D8407}" type="presParOf" srcId="{3E10B703-A633-4025-A16F-AD67920190A6}" destId="{977350C6-D0EE-48CA-A5FE-E3B73219BFE3}" srcOrd="0" destOrd="0" presId="urn:microsoft.com/office/officeart/2005/8/layout/pictureOrgChart+Icon"/>
    <dgm:cxn modelId="{718FB221-D334-46A3-96B2-5E4475DE11F5}" type="presParOf" srcId="{977350C6-D0EE-48CA-A5FE-E3B73219BFE3}" destId="{ADFFD784-7DAE-4251-8E79-5D125FD5E2EF}" srcOrd="0" destOrd="0" presId="urn:microsoft.com/office/officeart/2005/8/layout/pictureOrgChart+Icon"/>
    <dgm:cxn modelId="{4DC80DE1-334A-45F6-B634-5832DBE89708}" type="presParOf" srcId="{977350C6-D0EE-48CA-A5FE-E3B73219BFE3}" destId="{567129A2-049C-4D6A-93F5-D59863517B73}" srcOrd="1" destOrd="0" presId="urn:microsoft.com/office/officeart/2005/8/layout/pictureOrgChart+Icon"/>
    <dgm:cxn modelId="{F359EA83-132B-43DB-9586-82DBF979DA26}" type="presParOf" srcId="{977350C6-D0EE-48CA-A5FE-E3B73219BFE3}" destId="{83DBBA68-4F1C-40B3-9131-1F2E097AE644}" srcOrd="2" destOrd="0" presId="urn:microsoft.com/office/officeart/2005/8/layout/pictureOrgChart+Icon"/>
    <dgm:cxn modelId="{A167E34D-1DD8-4C69-924B-F8620FE4C9C7}" type="presParOf" srcId="{3E10B703-A633-4025-A16F-AD67920190A6}" destId="{D182D38A-A98B-4A0F-A37A-8DA94BC349F8}" srcOrd="1" destOrd="0" presId="urn:microsoft.com/office/officeart/2005/8/layout/pictureOrgChart+Icon"/>
    <dgm:cxn modelId="{C1D0315A-A2F7-426F-B95C-E0551B99CBFD}" type="presParOf" srcId="{3E10B703-A633-4025-A16F-AD67920190A6}" destId="{8CB964FE-837E-4106-8BBF-3618AF1B2B1A}" srcOrd="2" destOrd="0" presId="urn:microsoft.com/office/officeart/2005/8/layout/pictureOrgChart+Icon"/>
    <dgm:cxn modelId="{9F3933FB-3B0D-4AA1-BA0E-4E1C34C5FC04}" type="presParOf" srcId="{B136AD09-AABD-4A3F-93B5-92B74ACC0EF3}" destId="{090A21D2-B8FC-42B1-9816-23DAA5991A0B}" srcOrd="4" destOrd="0" presId="urn:microsoft.com/office/officeart/2005/8/layout/pictureOrgChart+Icon"/>
    <dgm:cxn modelId="{830DC4FB-921F-4817-8142-709810049591}" type="presParOf" srcId="{B136AD09-AABD-4A3F-93B5-92B74ACC0EF3}" destId="{53013E30-4D93-41C0-93B5-7E63529D8FC4}" srcOrd="5" destOrd="0" presId="urn:microsoft.com/office/officeart/2005/8/layout/pictureOrgChart+Icon"/>
    <dgm:cxn modelId="{BFABDC5B-EC4B-4CAC-8C25-7F49F4C41F61}" type="presParOf" srcId="{53013E30-4D93-41C0-93B5-7E63529D8FC4}" destId="{9763033F-7091-4C56-97A8-148FD838B8BC}" srcOrd="0" destOrd="0" presId="urn:microsoft.com/office/officeart/2005/8/layout/pictureOrgChart+Icon"/>
    <dgm:cxn modelId="{8CD2097C-79B0-4D05-98DA-35CB65840D0C}" type="presParOf" srcId="{9763033F-7091-4C56-97A8-148FD838B8BC}" destId="{4E36C52C-ECC7-40BA-A32A-44E876AE6328}" srcOrd="0" destOrd="0" presId="urn:microsoft.com/office/officeart/2005/8/layout/pictureOrgChart+Icon"/>
    <dgm:cxn modelId="{8CCFFF94-370C-4C4C-B847-3F79F242106D}" type="presParOf" srcId="{9763033F-7091-4C56-97A8-148FD838B8BC}" destId="{C5F7F8C9-12CC-4057-88A0-2F70B9104A02}" srcOrd="1" destOrd="0" presId="urn:microsoft.com/office/officeart/2005/8/layout/pictureOrgChart+Icon"/>
    <dgm:cxn modelId="{E85DA072-DA61-49D7-9FC6-377405FCEDFF}" type="presParOf" srcId="{9763033F-7091-4C56-97A8-148FD838B8BC}" destId="{5E288BC9-313D-4074-A6D2-2C0A8913B6F5}" srcOrd="2" destOrd="0" presId="urn:microsoft.com/office/officeart/2005/8/layout/pictureOrgChart+Icon"/>
    <dgm:cxn modelId="{795B4F19-2C7F-4164-90E7-03F11D51AC5F}" type="presParOf" srcId="{53013E30-4D93-41C0-93B5-7E63529D8FC4}" destId="{38F79AAB-9423-48D1-967C-24F13E945BBA}" srcOrd="1" destOrd="0" presId="urn:microsoft.com/office/officeart/2005/8/layout/pictureOrgChart+Icon"/>
    <dgm:cxn modelId="{54BD2D9D-526C-4C30-96CA-9ACC8E024619}" type="presParOf" srcId="{53013E30-4D93-41C0-93B5-7E63529D8FC4}" destId="{287A7EFD-9867-4D3C-A7E2-ADF284474930}" srcOrd="2" destOrd="0" presId="urn:microsoft.com/office/officeart/2005/8/layout/pictureOrgChart+Icon"/>
    <dgm:cxn modelId="{7E47315D-9B00-4381-B797-F5146B6EA973}" type="presParOf" srcId="{4C9D78D8-29D5-4DEF-9B96-E43BC82157D8}" destId="{CDE1333E-11E1-4AD3-93FB-6C0621C2E6F2}" srcOrd="2" destOrd="0" presId="urn:microsoft.com/office/officeart/2005/8/layout/pictureOrgChart+Icon"/>
    <dgm:cxn modelId="{7B08C5B5-EF63-45BB-A7C7-4F65B5DE194B}" type="presParOf" srcId="{CDE1333E-11E1-4AD3-93FB-6C0621C2E6F2}" destId="{6376AA63-F005-43E4-B722-32222F59DF4B}" srcOrd="0" destOrd="0" presId="urn:microsoft.com/office/officeart/2005/8/layout/pictureOrgChart+Icon"/>
    <dgm:cxn modelId="{42BE49CC-1B5B-4E23-B9F4-EE04665528C5}" type="presParOf" srcId="{CDE1333E-11E1-4AD3-93FB-6C0621C2E6F2}" destId="{CBA41B4A-7427-45A3-9B0E-7E36CDE1FB6A}" srcOrd="1" destOrd="0" presId="urn:microsoft.com/office/officeart/2005/8/layout/pictureOrgChart+Icon"/>
    <dgm:cxn modelId="{E10DF309-FE20-4122-8B6F-5F2AB792B5F9}" type="presParOf" srcId="{CBA41B4A-7427-45A3-9B0E-7E36CDE1FB6A}" destId="{F194318F-BFA8-49C0-B004-24F75324D169}" srcOrd="0" destOrd="0" presId="urn:microsoft.com/office/officeart/2005/8/layout/pictureOrgChart+Icon"/>
    <dgm:cxn modelId="{3D8BCD74-18E2-433D-9E4B-9D3193F13E80}" type="presParOf" srcId="{F194318F-BFA8-49C0-B004-24F75324D169}" destId="{C761B405-0760-43D5-BD88-6CCEE29CC2DA}" srcOrd="0" destOrd="0" presId="urn:microsoft.com/office/officeart/2005/8/layout/pictureOrgChart+Icon"/>
    <dgm:cxn modelId="{C16C5BEE-5F49-45A4-89F0-E257357A50B7}" type="presParOf" srcId="{F194318F-BFA8-49C0-B004-24F75324D169}" destId="{34450BA1-CEC0-4B57-8F14-63F5F55374E5}" srcOrd="1" destOrd="0" presId="urn:microsoft.com/office/officeart/2005/8/layout/pictureOrgChart+Icon"/>
    <dgm:cxn modelId="{D9342832-417A-490F-8804-6BBE97626BDB}" type="presParOf" srcId="{F194318F-BFA8-49C0-B004-24F75324D169}" destId="{FD7E5FAB-585D-48A0-B431-7233CB01BB67}" srcOrd="2" destOrd="0" presId="urn:microsoft.com/office/officeart/2005/8/layout/pictureOrgChart+Icon"/>
    <dgm:cxn modelId="{2C7A1C08-E38F-4884-B129-75103F4C26A7}" type="presParOf" srcId="{CBA41B4A-7427-45A3-9B0E-7E36CDE1FB6A}" destId="{E3478128-DEBC-4ADA-BD6E-30FAD2481F5B}" srcOrd="1" destOrd="0" presId="urn:microsoft.com/office/officeart/2005/8/layout/pictureOrgChart+Icon"/>
    <dgm:cxn modelId="{8F9999D2-C4EF-42B7-81BB-153E85313267}" type="presParOf" srcId="{CBA41B4A-7427-45A3-9B0E-7E36CDE1FB6A}" destId="{24D2CEE0-FB8E-4C1B-88E6-C7C1AED1AA9C}" srcOrd="2" destOrd="0" presId="urn:microsoft.com/office/officeart/2005/8/layout/pictureOrgChar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88BA609-62BC-4D3E-9525-5096D18D89CE}"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GB"/>
        </a:p>
      </dgm:t>
    </dgm:pt>
    <dgm:pt modelId="{96536BA4-2E6F-49ED-9AD8-FAEC89A38130}">
      <dgm:prSet phldrT="[Text]" phldr="0"/>
      <dgm:spPr/>
      <dgm:t>
        <a:bodyPr/>
        <a:lstStyle/>
        <a:p>
          <a:r>
            <a:rPr lang="en-GB" b="1"/>
            <a:t>Existing Infrastructure Audit</a:t>
          </a:r>
        </a:p>
      </dgm:t>
    </dgm:pt>
    <dgm:pt modelId="{7B0D4934-3C6D-4FB3-818C-FC8BD47FD304}" type="parTrans" cxnId="{34BD0B20-759A-44E0-8B50-F0DF059CFA02}">
      <dgm:prSet/>
      <dgm:spPr/>
      <dgm:t>
        <a:bodyPr/>
        <a:lstStyle/>
        <a:p>
          <a:endParaRPr lang="en-GB"/>
        </a:p>
      </dgm:t>
    </dgm:pt>
    <dgm:pt modelId="{B4F3BF73-EF57-4A88-982D-844D1FFFAFC3}" type="sibTrans" cxnId="{34BD0B20-759A-44E0-8B50-F0DF059CFA02}">
      <dgm:prSet/>
      <dgm:spPr/>
      <dgm:t>
        <a:bodyPr/>
        <a:lstStyle/>
        <a:p>
          <a:endParaRPr lang="en-GB"/>
        </a:p>
      </dgm:t>
    </dgm:pt>
    <dgm:pt modelId="{8C44B041-DD28-4944-8066-342300E61AEA}">
      <dgm:prSet phldrT="[Text]" phldr="0"/>
      <dgm:spPr/>
      <dgm:t>
        <a:bodyPr/>
        <a:lstStyle/>
        <a:p>
          <a:r>
            <a:rPr lang="en-GB"/>
            <a:t>What do you have, who owns it, quality, capacity of the infrastructure</a:t>
          </a:r>
        </a:p>
      </dgm:t>
    </dgm:pt>
    <dgm:pt modelId="{45461C97-A61B-429E-AE71-BBD8AEB572BE}" type="parTrans" cxnId="{1C9428F1-D466-4086-B3CB-8E33978A8BBE}">
      <dgm:prSet/>
      <dgm:spPr/>
      <dgm:t>
        <a:bodyPr/>
        <a:lstStyle/>
        <a:p>
          <a:endParaRPr lang="en-GB"/>
        </a:p>
      </dgm:t>
    </dgm:pt>
    <dgm:pt modelId="{D4647E07-3545-4C05-AEAD-A518039E9FD1}" type="sibTrans" cxnId="{1C9428F1-D466-4086-B3CB-8E33978A8BBE}">
      <dgm:prSet/>
      <dgm:spPr/>
      <dgm:t>
        <a:bodyPr/>
        <a:lstStyle/>
        <a:p>
          <a:endParaRPr lang="en-GB"/>
        </a:p>
      </dgm:t>
    </dgm:pt>
    <dgm:pt modelId="{7283877F-845C-4AA8-8A02-E2FCD1940C0D}">
      <dgm:prSet phldrT="[Text]" phldr="0"/>
      <dgm:spPr/>
      <dgm:t>
        <a:bodyPr/>
        <a:lstStyle/>
        <a:p>
          <a:r>
            <a:rPr lang="en-GB" b="1"/>
            <a:t>Think about growth and allocated sites in ELP</a:t>
          </a:r>
        </a:p>
      </dgm:t>
    </dgm:pt>
    <dgm:pt modelId="{ED70E5DB-8CAF-48AA-B448-E97167F8EC3B}" type="parTrans" cxnId="{224D7309-5D6D-4306-839F-58EF15ED8357}">
      <dgm:prSet/>
      <dgm:spPr/>
      <dgm:t>
        <a:bodyPr/>
        <a:lstStyle/>
        <a:p>
          <a:endParaRPr lang="en-GB"/>
        </a:p>
      </dgm:t>
    </dgm:pt>
    <dgm:pt modelId="{50EC5DD7-D961-4EF6-9141-AF945C501E05}" type="sibTrans" cxnId="{224D7309-5D6D-4306-839F-58EF15ED8357}">
      <dgm:prSet/>
      <dgm:spPr/>
      <dgm:t>
        <a:bodyPr/>
        <a:lstStyle/>
        <a:p>
          <a:endParaRPr lang="en-GB"/>
        </a:p>
      </dgm:t>
    </dgm:pt>
    <dgm:pt modelId="{5A47A221-F381-4071-AAEC-A014A18CC15B}">
      <dgm:prSet phldrT="[Text]" phldr="0"/>
      <dgm:spPr/>
      <dgm:t>
        <a:bodyPr/>
        <a:lstStyle/>
        <a:p>
          <a:r>
            <a:rPr lang="en-GB"/>
            <a:t>What pressure is new development going to place on your community</a:t>
          </a:r>
        </a:p>
      </dgm:t>
    </dgm:pt>
    <dgm:pt modelId="{7ABABE69-3147-48D8-AC95-2631B20B9CFC}" type="parTrans" cxnId="{1995D0E2-EDAC-4236-913A-ABFB7CED82E9}">
      <dgm:prSet/>
      <dgm:spPr/>
      <dgm:t>
        <a:bodyPr/>
        <a:lstStyle/>
        <a:p>
          <a:endParaRPr lang="en-GB"/>
        </a:p>
      </dgm:t>
    </dgm:pt>
    <dgm:pt modelId="{B30B2E55-DF90-480F-A3AE-500D4A2B2C31}" type="sibTrans" cxnId="{1995D0E2-EDAC-4236-913A-ABFB7CED82E9}">
      <dgm:prSet/>
      <dgm:spPr/>
      <dgm:t>
        <a:bodyPr/>
        <a:lstStyle/>
        <a:p>
          <a:endParaRPr lang="en-GB"/>
        </a:p>
      </dgm:t>
    </dgm:pt>
    <dgm:pt modelId="{7F0C117F-3385-4947-A743-EB05C07F6A68}">
      <dgm:prSet phldrT="[Text]" phldr="0"/>
      <dgm:spPr/>
      <dgm:t>
        <a:bodyPr/>
        <a:lstStyle/>
        <a:p>
          <a:r>
            <a:rPr lang="en-GB" b="1"/>
            <a:t>Community Engagement and meeting the needs</a:t>
          </a:r>
        </a:p>
      </dgm:t>
    </dgm:pt>
    <dgm:pt modelId="{3E4DF797-5DFC-4792-9433-EB4CD8C43493}" type="parTrans" cxnId="{82E6245B-AC17-474B-8232-4724934D1037}">
      <dgm:prSet/>
      <dgm:spPr/>
      <dgm:t>
        <a:bodyPr/>
        <a:lstStyle/>
        <a:p>
          <a:endParaRPr lang="en-GB"/>
        </a:p>
      </dgm:t>
    </dgm:pt>
    <dgm:pt modelId="{1BA502AB-BF1F-4B53-8415-654E17B1F16C}" type="sibTrans" cxnId="{82E6245B-AC17-474B-8232-4724934D1037}">
      <dgm:prSet/>
      <dgm:spPr/>
      <dgm:t>
        <a:bodyPr/>
        <a:lstStyle/>
        <a:p>
          <a:endParaRPr lang="en-GB"/>
        </a:p>
      </dgm:t>
    </dgm:pt>
    <dgm:pt modelId="{F2AFF7B7-137F-4DDB-93CF-322BBA40E59B}">
      <dgm:prSet phldrT="[Text]" phldr="0"/>
      <dgm:spPr/>
      <dgm:t>
        <a:bodyPr/>
        <a:lstStyle/>
        <a:p>
          <a:r>
            <a:rPr lang="en-GB"/>
            <a:t>How will you engage and with who?  Start to identify infrastructure requirements</a:t>
          </a:r>
        </a:p>
      </dgm:t>
    </dgm:pt>
    <dgm:pt modelId="{AB9F0C9D-AE37-4BEB-B15C-21DF173417A4}" type="parTrans" cxnId="{4F9F29B9-4F2B-4CE8-8009-CC58F3278B18}">
      <dgm:prSet/>
      <dgm:spPr/>
      <dgm:t>
        <a:bodyPr/>
        <a:lstStyle/>
        <a:p>
          <a:endParaRPr lang="en-GB"/>
        </a:p>
      </dgm:t>
    </dgm:pt>
    <dgm:pt modelId="{90241D43-CDD6-4A25-BF96-B60C2FCE5642}" type="sibTrans" cxnId="{4F9F29B9-4F2B-4CE8-8009-CC58F3278B18}">
      <dgm:prSet/>
      <dgm:spPr/>
      <dgm:t>
        <a:bodyPr/>
        <a:lstStyle/>
        <a:p>
          <a:endParaRPr lang="en-GB"/>
        </a:p>
      </dgm:t>
    </dgm:pt>
    <dgm:pt modelId="{D7DD204F-9D21-45EE-8B80-650538906B6D}">
      <dgm:prSet/>
      <dgm:spPr/>
      <dgm:t>
        <a:bodyPr/>
        <a:lstStyle/>
        <a:p>
          <a:r>
            <a:rPr lang="en-GB" b="1"/>
            <a:t>Proposed NCIL spending to support new development</a:t>
          </a:r>
        </a:p>
      </dgm:t>
    </dgm:pt>
    <dgm:pt modelId="{B433C5C7-2BF0-4F41-ABF6-EDA027621656}" type="parTrans" cxnId="{946EF517-13A0-41DF-9BF4-5E7CCE471DB9}">
      <dgm:prSet/>
      <dgm:spPr/>
      <dgm:t>
        <a:bodyPr/>
        <a:lstStyle/>
        <a:p>
          <a:endParaRPr lang="en-GB"/>
        </a:p>
      </dgm:t>
    </dgm:pt>
    <dgm:pt modelId="{1A8135B4-0767-4799-B86B-955C3BF14E2B}" type="sibTrans" cxnId="{946EF517-13A0-41DF-9BF4-5E7CCE471DB9}">
      <dgm:prSet/>
      <dgm:spPr/>
      <dgm:t>
        <a:bodyPr/>
        <a:lstStyle/>
        <a:p>
          <a:endParaRPr lang="en-GB"/>
        </a:p>
      </dgm:t>
    </dgm:pt>
    <dgm:pt modelId="{D5812215-C82C-4AD8-B749-0A6188080E28}">
      <dgm:prSet/>
      <dgm:spPr/>
      <dgm:t>
        <a:bodyPr/>
        <a:lstStyle/>
        <a:p>
          <a:r>
            <a:rPr lang="en-GB"/>
            <a:t>Projects should reflect the previous steps </a:t>
          </a:r>
        </a:p>
      </dgm:t>
    </dgm:pt>
    <dgm:pt modelId="{BE3613D4-4FF6-46C5-A03C-A87AEF6157E8}" type="parTrans" cxnId="{0C0DA93A-DF69-40BF-8EC0-54533A067106}">
      <dgm:prSet/>
      <dgm:spPr/>
      <dgm:t>
        <a:bodyPr/>
        <a:lstStyle/>
        <a:p>
          <a:endParaRPr lang="en-GB"/>
        </a:p>
      </dgm:t>
    </dgm:pt>
    <dgm:pt modelId="{214012C6-047D-48E5-A8D2-872BE8D0DB3B}" type="sibTrans" cxnId="{0C0DA93A-DF69-40BF-8EC0-54533A067106}">
      <dgm:prSet/>
      <dgm:spPr/>
      <dgm:t>
        <a:bodyPr/>
        <a:lstStyle/>
        <a:p>
          <a:endParaRPr lang="en-GB"/>
        </a:p>
      </dgm:t>
    </dgm:pt>
    <dgm:pt modelId="{AF2A5B81-A8E3-4953-89E6-120D11CE4BBC}">
      <dgm:prSet/>
      <dgm:spPr/>
      <dgm:t>
        <a:bodyPr/>
        <a:lstStyle/>
        <a:p>
          <a:r>
            <a:rPr lang="en-GB"/>
            <a:t>Should meet the pressures on existing infrastructure </a:t>
          </a:r>
        </a:p>
      </dgm:t>
    </dgm:pt>
    <dgm:pt modelId="{E5FC2E1E-6339-4D3C-A52B-4017B1F9F434}" type="parTrans" cxnId="{2C28E52E-0D2F-4966-A504-C0C0CE638E5E}">
      <dgm:prSet/>
      <dgm:spPr/>
      <dgm:t>
        <a:bodyPr/>
        <a:lstStyle/>
        <a:p>
          <a:endParaRPr lang="en-GB"/>
        </a:p>
      </dgm:t>
    </dgm:pt>
    <dgm:pt modelId="{A0FD5AE8-E269-4468-8C28-FBB0B00967BC}" type="sibTrans" cxnId="{2C28E52E-0D2F-4966-A504-C0C0CE638E5E}">
      <dgm:prSet/>
      <dgm:spPr/>
      <dgm:t>
        <a:bodyPr/>
        <a:lstStyle/>
        <a:p>
          <a:endParaRPr lang="en-GB"/>
        </a:p>
      </dgm:t>
    </dgm:pt>
    <dgm:pt modelId="{2826CD72-755C-48AF-B423-E8FCF38FC7CF}">
      <dgm:prSet/>
      <dgm:spPr/>
      <dgm:t>
        <a:bodyPr/>
        <a:lstStyle/>
        <a:p>
          <a:r>
            <a:rPr lang="en-GB"/>
            <a:t>Timescales for delivery and priority rating</a:t>
          </a:r>
        </a:p>
      </dgm:t>
    </dgm:pt>
    <dgm:pt modelId="{34D71F0D-29D2-481C-B7B2-C3A16B52A05B}" type="parTrans" cxnId="{F94C40B5-9F6F-4B34-A0C5-EEE83891AA21}">
      <dgm:prSet/>
      <dgm:spPr/>
      <dgm:t>
        <a:bodyPr/>
        <a:lstStyle/>
        <a:p>
          <a:endParaRPr lang="en-GB"/>
        </a:p>
      </dgm:t>
    </dgm:pt>
    <dgm:pt modelId="{A37DAEA2-430E-4106-8200-097F9E508EAD}" type="sibTrans" cxnId="{F94C40B5-9F6F-4B34-A0C5-EEE83891AA21}">
      <dgm:prSet/>
      <dgm:spPr/>
      <dgm:t>
        <a:bodyPr/>
        <a:lstStyle/>
        <a:p>
          <a:endParaRPr lang="en-GB"/>
        </a:p>
      </dgm:t>
    </dgm:pt>
    <dgm:pt modelId="{A00406FF-2DB4-4CDA-8492-547F306F72A3}">
      <dgm:prSet phldrT="[Text]" phldr="0"/>
      <dgm:spPr/>
      <dgm:t>
        <a:bodyPr/>
        <a:lstStyle/>
        <a:p>
          <a:r>
            <a:rPr lang="en-GB"/>
            <a:t>Understand the wider strategic infrastructure requirements, EDDC IDP, Playing Pitch Strategy</a:t>
          </a:r>
        </a:p>
      </dgm:t>
    </dgm:pt>
    <dgm:pt modelId="{A18EDAD7-3521-424E-8674-F3549404CBEC}" type="parTrans" cxnId="{05F60930-EFDF-4EEC-AFBA-27646074361D}">
      <dgm:prSet/>
      <dgm:spPr/>
      <dgm:t>
        <a:bodyPr/>
        <a:lstStyle/>
        <a:p>
          <a:endParaRPr lang="en-GB"/>
        </a:p>
      </dgm:t>
    </dgm:pt>
    <dgm:pt modelId="{49301359-56B0-4FC0-AE21-ABBE30277C49}" type="sibTrans" cxnId="{05F60930-EFDF-4EEC-AFBA-27646074361D}">
      <dgm:prSet/>
      <dgm:spPr/>
      <dgm:t>
        <a:bodyPr/>
        <a:lstStyle/>
        <a:p>
          <a:endParaRPr lang="en-GB"/>
        </a:p>
      </dgm:t>
    </dgm:pt>
    <dgm:pt modelId="{80DE016E-4EE6-46BE-8D5E-A630525525B9}" type="pres">
      <dgm:prSet presAssocID="{488BA609-62BC-4D3E-9525-5096D18D89CE}" presName="linearFlow" presStyleCnt="0">
        <dgm:presLayoutVars>
          <dgm:dir/>
          <dgm:animLvl val="lvl"/>
          <dgm:resizeHandles val="exact"/>
        </dgm:presLayoutVars>
      </dgm:prSet>
      <dgm:spPr/>
    </dgm:pt>
    <dgm:pt modelId="{31DB5D1A-F53F-46D3-91BC-B6C72E76F61A}" type="pres">
      <dgm:prSet presAssocID="{96536BA4-2E6F-49ED-9AD8-FAEC89A38130}" presName="composite" presStyleCnt="0"/>
      <dgm:spPr/>
    </dgm:pt>
    <dgm:pt modelId="{A85A1A94-7E72-4115-B0E0-CD3C46A9EC6A}" type="pres">
      <dgm:prSet presAssocID="{96536BA4-2E6F-49ED-9AD8-FAEC89A38130}" presName="parTx" presStyleLbl="node1" presStyleIdx="0" presStyleCnt="4">
        <dgm:presLayoutVars>
          <dgm:chMax val="0"/>
          <dgm:chPref val="0"/>
          <dgm:bulletEnabled val="1"/>
        </dgm:presLayoutVars>
      </dgm:prSet>
      <dgm:spPr/>
    </dgm:pt>
    <dgm:pt modelId="{DE8259DE-C47D-427E-83D2-AFF05E321B3F}" type="pres">
      <dgm:prSet presAssocID="{96536BA4-2E6F-49ED-9AD8-FAEC89A38130}" presName="parSh" presStyleLbl="node1" presStyleIdx="0" presStyleCnt="4"/>
      <dgm:spPr/>
    </dgm:pt>
    <dgm:pt modelId="{31896FA9-2B97-4CED-83FD-12A4714E9393}" type="pres">
      <dgm:prSet presAssocID="{96536BA4-2E6F-49ED-9AD8-FAEC89A38130}" presName="desTx" presStyleLbl="fgAcc1" presStyleIdx="0" presStyleCnt="4">
        <dgm:presLayoutVars>
          <dgm:bulletEnabled val="1"/>
        </dgm:presLayoutVars>
      </dgm:prSet>
      <dgm:spPr/>
    </dgm:pt>
    <dgm:pt modelId="{8846A024-5740-45CB-A298-5509403D6157}" type="pres">
      <dgm:prSet presAssocID="{B4F3BF73-EF57-4A88-982D-844D1FFFAFC3}" presName="sibTrans" presStyleLbl="sibTrans2D1" presStyleIdx="0" presStyleCnt="3"/>
      <dgm:spPr/>
    </dgm:pt>
    <dgm:pt modelId="{B13BDD45-7787-4462-8D0C-D4EF83B47B9A}" type="pres">
      <dgm:prSet presAssocID="{B4F3BF73-EF57-4A88-982D-844D1FFFAFC3}" presName="connTx" presStyleLbl="sibTrans2D1" presStyleIdx="0" presStyleCnt="3"/>
      <dgm:spPr/>
    </dgm:pt>
    <dgm:pt modelId="{7AA39060-C52F-457F-962B-7856B8EF4D86}" type="pres">
      <dgm:prSet presAssocID="{7283877F-845C-4AA8-8A02-E2FCD1940C0D}" presName="composite" presStyleCnt="0"/>
      <dgm:spPr/>
    </dgm:pt>
    <dgm:pt modelId="{127B79C5-800B-4CE3-8FE5-B8A9E0AF1AD4}" type="pres">
      <dgm:prSet presAssocID="{7283877F-845C-4AA8-8A02-E2FCD1940C0D}" presName="parTx" presStyleLbl="node1" presStyleIdx="0" presStyleCnt="4">
        <dgm:presLayoutVars>
          <dgm:chMax val="0"/>
          <dgm:chPref val="0"/>
          <dgm:bulletEnabled val="1"/>
        </dgm:presLayoutVars>
      </dgm:prSet>
      <dgm:spPr/>
    </dgm:pt>
    <dgm:pt modelId="{DADBBFD0-BBFE-4398-B5C4-5764E75B54FF}" type="pres">
      <dgm:prSet presAssocID="{7283877F-845C-4AA8-8A02-E2FCD1940C0D}" presName="parSh" presStyleLbl="node1" presStyleIdx="1" presStyleCnt="4"/>
      <dgm:spPr/>
    </dgm:pt>
    <dgm:pt modelId="{43D67538-4E71-479B-B802-76002A659BD0}" type="pres">
      <dgm:prSet presAssocID="{7283877F-845C-4AA8-8A02-E2FCD1940C0D}" presName="desTx" presStyleLbl="fgAcc1" presStyleIdx="1" presStyleCnt="4">
        <dgm:presLayoutVars>
          <dgm:bulletEnabled val="1"/>
        </dgm:presLayoutVars>
      </dgm:prSet>
      <dgm:spPr/>
    </dgm:pt>
    <dgm:pt modelId="{EDF019CC-F321-42E0-9075-57F8B3966750}" type="pres">
      <dgm:prSet presAssocID="{50EC5DD7-D961-4EF6-9141-AF945C501E05}" presName="sibTrans" presStyleLbl="sibTrans2D1" presStyleIdx="1" presStyleCnt="3"/>
      <dgm:spPr/>
    </dgm:pt>
    <dgm:pt modelId="{BBEDC496-59EF-42D8-9527-7CE9DAD696C1}" type="pres">
      <dgm:prSet presAssocID="{50EC5DD7-D961-4EF6-9141-AF945C501E05}" presName="connTx" presStyleLbl="sibTrans2D1" presStyleIdx="1" presStyleCnt="3"/>
      <dgm:spPr/>
    </dgm:pt>
    <dgm:pt modelId="{73B187CD-4E25-45FD-8D2C-E6CECA95A4FE}" type="pres">
      <dgm:prSet presAssocID="{7F0C117F-3385-4947-A743-EB05C07F6A68}" presName="composite" presStyleCnt="0"/>
      <dgm:spPr/>
    </dgm:pt>
    <dgm:pt modelId="{3BA35404-94B4-45A6-9B5E-EF915F142A57}" type="pres">
      <dgm:prSet presAssocID="{7F0C117F-3385-4947-A743-EB05C07F6A68}" presName="parTx" presStyleLbl="node1" presStyleIdx="1" presStyleCnt="4">
        <dgm:presLayoutVars>
          <dgm:chMax val="0"/>
          <dgm:chPref val="0"/>
          <dgm:bulletEnabled val="1"/>
        </dgm:presLayoutVars>
      </dgm:prSet>
      <dgm:spPr/>
    </dgm:pt>
    <dgm:pt modelId="{17F6CC2C-7088-4DA5-8A0E-D02B35588366}" type="pres">
      <dgm:prSet presAssocID="{7F0C117F-3385-4947-A743-EB05C07F6A68}" presName="parSh" presStyleLbl="node1" presStyleIdx="2" presStyleCnt="4" custLinFactNeighborY="4552"/>
      <dgm:spPr/>
    </dgm:pt>
    <dgm:pt modelId="{B446B9EF-2B53-4589-BE8F-14B0F0F76978}" type="pres">
      <dgm:prSet presAssocID="{7F0C117F-3385-4947-A743-EB05C07F6A68}" presName="desTx" presStyleLbl="fgAcc1" presStyleIdx="2" presStyleCnt="4">
        <dgm:presLayoutVars>
          <dgm:bulletEnabled val="1"/>
        </dgm:presLayoutVars>
      </dgm:prSet>
      <dgm:spPr/>
    </dgm:pt>
    <dgm:pt modelId="{44C11A6B-78AE-420E-8ABD-FBED0A312CC8}" type="pres">
      <dgm:prSet presAssocID="{1BA502AB-BF1F-4B53-8415-654E17B1F16C}" presName="sibTrans" presStyleLbl="sibTrans2D1" presStyleIdx="2" presStyleCnt="3"/>
      <dgm:spPr/>
    </dgm:pt>
    <dgm:pt modelId="{33662572-26BE-4DF8-9B24-B9842F19C9F8}" type="pres">
      <dgm:prSet presAssocID="{1BA502AB-BF1F-4B53-8415-654E17B1F16C}" presName="connTx" presStyleLbl="sibTrans2D1" presStyleIdx="2" presStyleCnt="3"/>
      <dgm:spPr/>
    </dgm:pt>
    <dgm:pt modelId="{214B3578-C9DA-472F-9253-82A55C3131C8}" type="pres">
      <dgm:prSet presAssocID="{D7DD204F-9D21-45EE-8B80-650538906B6D}" presName="composite" presStyleCnt="0"/>
      <dgm:spPr/>
    </dgm:pt>
    <dgm:pt modelId="{B4481AC3-40F4-49DD-BD09-26485FCEEBC1}" type="pres">
      <dgm:prSet presAssocID="{D7DD204F-9D21-45EE-8B80-650538906B6D}" presName="parTx" presStyleLbl="node1" presStyleIdx="2" presStyleCnt="4">
        <dgm:presLayoutVars>
          <dgm:chMax val="0"/>
          <dgm:chPref val="0"/>
          <dgm:bulletEnabled val="1"/>
        </dgm:presLayoutVars>
      </dgm:prSet>
      <dgm:spPr/>
    </dgm:pt>
    <dgm:pt modelId="{A9BEDE4E-0FC3-4A24-B048-C5575B155810}" type="pres">
      <dgm:prSet presAssocID="{D7DD204F-9D21-45EE-8B80-650538906B6D}" presName="parSh" presStyleLbl="node1" presStyleIdx="3" presStyleCnt="4"/>
      <dgm:spPr/>
    </dgm:pt>
    <dgm:pt modelId="{C47F9846-3B99-4E83-B5A9-F6D33ACE6383}" type="pres">
      <dgm:prSet presAssocID="{D7DD204F-9D21-45EE-8B80-650538906B6D}" presName="desTx" presStyleLbl="fgAcc1" presStyleIdx="3" presStyleCnt="4">
        <dgm:presLayoutVars>
          <dgm:bulletEnabled val="1"/>
        </dgm:presLayoutVars>
      </dgm:prSet>
      <dgm:spPr/>
    </dgm:pt>
  </dgm:ptLst>
  <dgm:cxnLst>
    <dgm:cxn modelId="{224D7309-5D6D-4306-839F-58EF15ED8357}" srcId="{488BA609-62BC-4D3E-9525-5096D18D89CE}" destId="{7283877F-845C-4AA8-8A02-E2FCD1940C0D}" srcOrd="1" destOrd="0" parTransId="{ED70E5DB-8CAF-48AA-B448-E97167F8EC3B}" sibTransId="{50EC5DD7-D961-4EF6-9141-AF945C501E05}"/>
    <dgm:cxn modelId="{D4BC9E10-8317-4770-B125-45755FD9CD52}" type="presOf" srcId="{7283877F-845C-4AA8-8A02-E2FCD1940C0D}" destId="{DADBBFD0-BBFE-4398-B5C4-5764E75B54FF}" srcOrd="1" destOrd="0" presId="urn:microsoft.com/office/officeart/2005/8/layout/process3"/>
    <dgm:cxn modelId="{946EF517-13A0-41DF-9BF4-5E7CCE471DB9}" srcId="{488BA609-62BC-4D3E-9525-5096D18D89CE}" destId="{D7DD204F-9D21-45EE-8B80-650538906B6D}" srcOrd="3" destOrd="0" parTransId="{B433C5C7-2BF0-4F41-ABF6-EDA027621656}" sibTransId="{1A8135B4-0767-4799-B86B-955C3BF14E2B}"/>
    <dgm:cxn modelId="{B0206C19-FFAC-4769-A81B-6EC86C92A95D}" type="presOf" srcId="{7F0C117F-3385-4947-A743-EB05C07F6A68}" destId="{3BA35404-94B4-45A6-9B5E-EF915F142A57}" srcOrd="0" destOrd="0" presId="urn:microsoft.com/office/officeart/2005/8/layout/process3"/>
    <dgm:cxn modelId="{8F36861B-8454-438D-83DC-CFD713DF9850}" type="presOf" srcId="{B4F3BF73-EF57-4A88-982D-844D1FFFAFC3}" destId="{8846A024-5740-45CB-A298-5509403D6157}" srcOrd="0" destOrd="0" presId="urn:microsoft.com/office/officeart/2005/8/layout/process3"/>
    <dgm:cxn modelId="{5B1C421D-B360-4A46-96EF-6F0AF428A3A5}" type="presOf" srcId="{1BA502AB-BF1F-4B53-8415-654E17B1F16C}" destId="{33662572-26BE-4DF8-9B24-B9842F19C9F8}" srcOrd="1" destOrd="0" presId="urn:microsoft.com/office/officeart/2005/8/layout/process3"/>
    <dgm:cxn modelId="{34BD0B20-759A-44E0-8B50-F0DF059CFA02}" srcId="{488BA609-62BC-4D3E-9525-5096D18D89CE}" destId="{96536BA4-2E6F-49ED-9AD8-FAEC89A38130}" srcOrd="0" destOrd="0" parTransId="{7B0D4934-3C6D-4FB3-818C-FC8BD47FD304}" sibTransId="{B4F3BF73-EF57-4A88-982D-844D1FFFAFC3}"/>
    <dgm:cxn modelId="{2C28E52E-0D2F-4966-A504-C0C0CE638E5E}" srcId="{D7DD204F-9D21-45EE-8B80-650538906B6D}" destId="{AF2A5B81-A8E3-4953-89E6-120D11CE4BBC}" srcOrd="1" destOrd="0" parTransId="{E5FC2E1E-6339-4D3C-A52B-4017B1F9F434}" sibTransId="{A0FD5AE8-E269-4468-8C28-FBB0B00967BC}"/>
    <dgm:cxn modelId="{05F60930-EFDF-4EEC-AFBA-27646074361D}" srcId="{7283877F-845C-4AA8-8A02-E2FCD1940C0D}" destId="{A00406FF-2DB4-4CDA-8492-547F306F72A3}" srcOrd="1" destOrd="0" parTransId="{A18EDAD7-3521-424E-8674-F3549404CBEC}" sibTransId="{49301359-56B0-4FC0-AE21-ABBE30277C49}"/>
    <dgm:cxn modelId="{1A6E9532-0997-4210-99CD-28BF09AF2F9F}" type="presOf" srcId="{50EC5DD7-D961-4EF6-9141-AF945C501E05}" destId="{EDF019CC-F321-42E0-9075-57F8B3966750}" srcOrd="0" destOrd="0" presId="urn:microsoft.com/office/officeart/2005/8/layout/process3"/>
    <dgm:cxn modelId="{0BC95135-5668-438F-84F5-B0223AEA4774}" type="presOf" srcId="{488BA609-62BC-4D3E-9525-5096D18D89CE}" destId="{80DE016E-4EE6-46BE-8D5E-A630525525B9}" srcOrd="0" destOrd="0" presId="urn:microsoft.com/office/officeart/2005/8/layout/process3"/>
    <dgm:cxn modelId="{0C0DA93A-DF69-40BF-8EC0-54533A067106}" srcId="{D7DD204F-9D21-45EE-8B80-650538906B6D}" destId="{D5812215-C82C-4AD8-B749-0A6188080E28}" srcOrd="0" destOrd="0" parTransId="{BE3613D4-4FF6-46C5-A03C-A87AEF6157E8}" sibTransId="{214012C6-047D-48E5-A8D2-872BE8D0DB3B}"/>
    <dgm:cxn modelId="{34F0923E-BC14-46DA-9A2F-B6F9A402BBFB}" type="presOf" srcId="{F2AFF7B7-137F-4DDB-93CF-322BBA40E59B}" destId="{B446B9EF-2B53-4589-BE8F-14B0F0F76978}" srcOrd="0" destOrd="0" presId="urn:microsoft.com/office/officeart/2005/8/layout/process3"/>
    <dgm:cxn modelId="{82E6245B-AC17-474B-8232-4724934D1037}" srcId="{488BA609-62BC-4D3E-9525-5096D18D89CE}" destId="{7F0C117F-3385-4947-A743-EB05C07F6A68}" srcOrd="2" destOrd="0" parTransId="{3E4DF797-5DFC-4792-9433-EB4CD8C43493}" sibTransId="{1BA502AB-BF1F-4B53-8415-654E17B1F16C}"/>
    <dgm:cxn modelId="{1156815B-1075-4665-B5DA-69708E417EC0}" type="presOf" srcId="{96536BA4-2E6F-49ED-9AD8-FAEC89A38130}" destId="{A85A1A94-7E72-4115-B0E0-CD3C46A9EC6A}" srcOrd="0" destOrd="0" presId="urn:microsoft.com/office/officeart/2005/8/layout/process3"/>
    <dgm:cxn modelId="{B649466B-87F8-4940-8628-623CEDA23773}" type="presOf" srcId="{50EC5DD7-D961-4EF6-9141-AF945C501E05}" destId="{BBEDC496-59EF-42D8-9527-7CE9DAD696C1}" srcOrd="1" destOrd="0" presId="urn:microsoft.com/office/officeart/2005/8/layout/process3"/>
    <dgm:cxn modelId="{329B0F6C-32F7-468D-94BA-0C95A3447663}" type="presOf" srcId="{7283877F-845C-4AA8-8A02-E2FCD1940C0D}" destId="{127B79C5-800B-4CE3-8FE5-B8A9E0AF1AD4}" srcOrd="0" destOrd="0" presId="urn:microsoft.com/office/officeart/2005/8/layout/process3"/>
    <dgm:cxn modelId="{7D2C494C-F125-40C4-AFAD-4D94B2CE7FF4}" type="presOf" srcId="{2826CD72-755C-48AF-B423-E8FCF38FC7CF}" destId="{C47F9846-3B99-4E83-B5A9-F6D33ACE6383}" srcOrd="0" destOrd="2" presId="urn:microsoft.com/office/officeart/2005/8/layout/process3"/>
    <dgm:cxn modelId="{37F52E6E-DB6A-47B0-9140-AB5903A6D90F}" type="presOf" srcId="{8C44B041-DD28-4944-8066-342300E61AEA}" destId="{31896FA9-2B97-4CED-83FD-12A4714E9393}" srcOrd="0" destOrd="0" presId="urn:microsoft.com/office/officeart/2005/8/layout/process3"/>
    <dgm:cxn modelId="{42586872-CBA7-41FA-8333-592914C4B9EE}" type="presOf" srcId="{D5812215-C82C-4AD8-B749-0A6188080E28}" destId="{C47F9846-3B99-4E83-B5A9-F6D33ACE6383}" srcOrd="0" destOrd="0" presId="urn:microsoft.com/office/officeart/2005/8/layout/process3"/>
    <dgm:cxn modelId="{018FE182-F2D6-4515-BE00-31179CDDB3F0}" type="presOf" srcId="{1BA502AB-BF1F-4B53-8415-654E17B1F16C}" destId="{44C11A6B-78AE-420E-8ABD-FBED0A312CC8}" srcOrd="0" destOrd="0" presId="urn:microsoft.com/office/officeart/2005/8/layout/process3"/>
    <dgm:cxn modelId="{FAB4F285-1867-41E2-8D16-33A8FE90078B}" type="presOf" srcId="{5A47A221-F381-4071-AAEC-A014A18CC15B}" destId="{43D67538-4E71-479B-B802-76002A659BD0}" srcOrd="0" destOrd="0" presId="urn:microsoft.com/office/officeart/2005/8/layout/process3"/>
    <dgm:cxn modelId="{17B00C8F-6E44-4806-955B-1C0FEBC073DD}" type="presOf" srcId="{96536BA4-2E6F-49ED-9AD8-FAEC89A38130}" destId="{DE8259DE-C47D-427E-83D2-AFF05E321B3F}" srcOrd="1" destOrd="0" presId="urn:microsoft.com/office/officeart/2005/8/layout/process3"/>
    <dgm:cxn modelId="{F297009E-8ECB-46DE-B487-5A37155112B3}" type="presOf" srcId="{D7DD204F-9D21-45EE-8B80-650538906B6D}" destId="{B4481AC3-40F4-49DD-BD09-26485FCEEBC1}" srcOrd="0" destOrd="0" presId="urn:microsoft.com/office/officeart/2005/8/layout/process3"/>
    <dgm:cxn modelId="{04DC85AF-E9BE-478F-B33A-E640C069D5EF}" type="presOf" srcId="{D7DD204F-9D21-45EE-8B80-650538906B6D}" destId="{A9BEDE4E-0FC3-4A24-B048-C5575B155810}" srcOrd="1" destOrd="0" presId="urn:microsoft.com/office/officeart/2005/8/layout/process3"/>
    <dgm:cxn modelId="{F94C40B5-9F6F-4B34-A0C5-EEE83891AA21}" srcId="{D7DD204F-9D21-45EE-8B80-650538906B6D}" destId="{2826CD72-755C-48AF-B423-E8FCF38FC7CF}" srcOrd="2" destOrd="0" parTransId="{34D71F0D-29D2-481C-B7B2-C3A16B52A05B}" sibTransId="{A37DAEA2-430E-4106-8200-097F9E508EAD}"/>
    <dgm:cxn modelId="{4F9F29B9-4F2B-4CE8-8009-CC58F3278B18}" srcId="{7F0C117F-3385-4947-A743-EB05C07F6A68}" destId="{F2AFF7B7-137F-4DDB-93CF-322BBA40E59B}" srcOrd="0" destOrd="0" parTransId="{AB9F0C9D-AE37-4BEB-B15C-21DF173417A4}" sibTransId="{90241D43-CDD6-4A25-BF96-B60C2FCE5642}"/>
    <dgm:cxn modelId="{C2D764C4-496C-4A29-A1DA-A66EDE8AA45F}" type="presOf" srcId="{AF2A5B81-A8E3-4953-89E6-120D11CE4BBC}" destId="{C47F9846-3B99-4E83-B5A9-F6D33ACE6383}" srcOrd="0" destOrd="1" presId="urn:microsoft.com/office/officeart/2005/8/layout/process3"/>
    <dgm:cxn modelId="{1995D0E2-EDAC-4236-913A-ABFB7CED82E9}" srcId="{7283877F-845C-4AA8-8A02-E2FCD1940C0D}" destId="{5A47A221-F381-4071-AAEC-A014A18CC15B}" srcOrd="0" destOrd="0" parTransId="{7ABABE69-3147-48D8-AC95-2631B20B9CFC}" sibTransId="{B30B2E55-DF90-480F-A3AE-500D4A2B2C31}"/>
    <dgm:cxn modelId="{0953FEE2-DA91-4170-A2CF-1E3623E686A0}" type="presOf" srcId="{7F0C117F-3385-4947-A743-EB05C07F6A68}" destId="{17F6CC2C-7088-4DA5-8A0E-D02B35588366}" srcOrd="1" destOrd="0" presId="urn:microsoft.com/office/officeart/2005/8/layout/process3"/>
    <dgm:cxn modelId="{EE9E70E3-DE3A-4C44-86E6-91EABFAC2E22}" type="presOf" srcId="{A00406FF-2DB4-4CDA-8492-547F306F72A3}" destId="{43D67538-4E71-479B-B802-76002A659BD0}" srcOrd="0" destOrd="1" presId="urn:microsoft.com/office/officeart/2005/8/layout/process3"/>
    <dgm:cxn modelId="{2C9843E4-85D6-4CDF-8FD2-7BEDBBA13C62}" type="presOf" srcId="{B4F3BF73-EF57-4A88-982D-844D1FFFAFC3}" destId="{B13BDD45-7787-4462-8D0C-D4EF83B47B9A}" srcOrd="1" destOrd="0" presId="urn:microsoft.com/office/officeart/2005/8/layout/process3"/>
    <dgm:cxn modelId="{1C9428F1-D466-4086-B3CB-8E33978A8BBE}" srcId="{96536BA4-2E6F-49ED-9AD8-FAEC89A38130}" destId="{8C44B041-DD28-4944-8066-342300E61AEA}" srcOrd="0" destOrd="0" parTransId="{45461C97-A61B-429E-AE71-BBD8AEB572BE}" sibTransId="{D4647E07-3545-4C05-AEAD-A518039E9FD1}"/>
    <dgm:cxn modelId="{6D7690BD-D564-486B-A68B-FEEC3F9D7875}" type="presParOf" srcId="{80DE016E-4EE6-46BE-8D5E-A630525525B9}" destId="{31DB5D1A-F53F-46D3-91BC-B6C72E76F61A}" srcOrd="0" destOrd="0" presId="urn:microsoft.com/office/officeart/2005/8/layout/process3"/>
    <dgm:cxn modelId="{1755D1AA-F830-49A0-96C1-29752E22663D}" type="presParOf" srcId="{31DB5D1A-F53F-46D3-91BC-B6C72E76F61A}" destId="{A85A1A94-7E72-4115-B0E0-CD3C46A9EC6A}" srcOrd="0" destOrd="0" presId="urn:microsoft.com/office/officeart/2005/8/layout/process3"/>
    <dgm:cxn modelId="{8D39B3E9-8FBB-415E-BD79-0AA54D66C3FE}" type="presParOf" srcId="{31DB5D1A-F53F-46D3-91BC-B6C72E76F61A}" destId="{DE8259DE-C47D-427E-83D2-AFF05E321B3F}" srcOrd="1" destOrd="0" presId="urn:microsoft.com/office/officeart/2005/8/layout/process3"/>
    <dgm:cxn modelId="{6A5BB9ED-9CC4-40B0-B750-E81D2E9B0029}" type="presParOf" srcId="{31DB5D1A-F53F-46D3-91BC-B6C72E76F61A}" destId="{31896FA9-2B97-4CED-83FD-12A4714E9393}" srcOrd="2" destOrd="0" presId="urn:microsoft.com/office/officeart/2005/8/layout/process3"/>
    <dgm:cxn modelId="{9E13F041-B76E-40D3-8B20-E3752A62B38F}" type="presParOf" srcId="{80DE016E-4EE6-46BE-8D5E-A630525525B9}" destId="{8846A024-5740-45CB-A298-5509403D6157}" srcOrd="1" destOrd="0" presId="urn:microsoft.com/office/officeart/2005/8/layout/process3"/>
    <dgm:cxn modelId="{8B38A181-A8B0-4AC1-B7FD-15904D71F8A2}" type="presParOf" srcId="{8846A024-5740-45CB-A298-5509403D6157}" destId="{B13BDD45-7787-4462-8D0C-D4EF83B47B9A}" srcOrd="0" destOrd="0" presId="urn:microsoft.com/office/officeart/2005/8/layout/process3"/>
    <dgm:cxn modelId="{0B04D36A-B737-4A5C-8DF7-5BED2702CFA7}" type="presParOf" srcId="{80DE016E-4EE6-46BE-8D5E-A630525525B9}" destId="{7AA39060-C52F-457F-962B-7856B8EF4D86}" srcOrd="2" destOrd="0" presId="urn:microsoft.com/office/officeart/2005/8/layout/process3"/>
    <dgm:cxn modelId="{CF7A8F11-EA05-42FC-AFE2-E42794F1AD13}" type="presParOf" srcId="{7AA39060-C52F-457F-962B-7856B8EF4D86}" destId="{127B79C5-800B-4CE3-8FE5-B8A9E0AF1AD4}" srcOrd="0" destOrd="0" presId="urn:microsoft.com/office/officeart/2005/8/layout/process3"/>
    <dgm:cxn modelId="{D7C34CCA-82DC-4CBF-9DC8-8013CEC02004}" type="presParOf" srcId="{7AA39060-C52F-457F-962B-7856B8EF4D86}" destId="{DADBBFD0-BBFE-4398-B5C4-5764E75B54FF}" srcOrd="1" destOrd="0" presId="urn:microsoft.com/office/officeart/2005/8/layout/process3"/>
    <dgm:cxn modelId="{601FC3F7-8335-40BA-AB1F-10B907C7077D}" type="presParOf" srcId="{7AA39060-C52F-457F-962B-7856B8EF4D86}" destId="{43D67538-4E71-479B-B802-76002A659BD0}" srcOrd="2" destOrd="0" presId="urn:microsoft.com/office/officeart/2005/8/layout/process3"/>
    <dgm:cxn modelId="{717DD62A-F90A-421A-9342-2D805F940DCD}" type="presParOf" srcId="{80DE016E-4EE6-46BE-8D5E-A630525525B9}" destId="{EDF019CC-F321-42E0-9075-57F8B3966750}" srcOrd="3" destOrd="0" presId="urn:microsoft.com/office/officeart/2005/8/layout/process3"/>
    <dgm:cxn modelId="{8FDAD3B8-FB2F-42AE-9293-22BFD27B6403}" type="presParOf" srcId="{EDF019CC-F321-42E0-9075-57F8B3966750}" destId="{BBEDC496-59EF-42D8-9527-7CE9DAD696C1}" srcOrd="0" destOrd="0" presId="urn:microsoft.com/office/officeart/2005/8/layout/process3"/>
    <dgm:cxn modelId="{C81DE3C2-5F81-429D-8911-9C727F633B81}" type="presParOf" srcId="{80DE016E-4EE6-46BE-8D5E-A630525525B9}" destId="{73B187CD-4E25-45FD-8D2C-E6CECA95A4FE}" srcOrd="4" destOrd="0" presId="urn:microsoft.com/office/officeart/2005/8/layout/process3"/>
    <dgm:cxn modelId="{53B7CE5D-E187-495A-AA3E-FC0356568EA5}" type="presParOf" srcId="{73B187CD-4E25-45FD-8D2C-E6CECA95A4FE}" destId="{3BA35404-94B4-45A6-9B5E-EF915F142A57}" srcOrd="0" destOrd="0" presId="urn:microsoft.com/office/officeart/2005/8/layout/process3"/>
    <dgm:cxn modelId="{F8B8B9AB-EF04-4A0B-BFFE-DC0687A3FE75}" type="presParOf" srcId="{73B187CD-4E25-45FD-8D2C-E6CECA95A4FE}" destId="{17F6CC2C-7088-4DA5-8A0E-D02B35588366}" srcOrd="1" destOrd="0" presId="urn:microsoft.com/office/officeart/2005/8/layout/process3"/>
    <dgm:cxn modelId="{FDF385B0-785A-42B6-8B65-C59ABBDD1A43}" type="presParOf" srcId="{73B187CD-4E25-45FD-8D2C-E6CECA95A4FE}" destId="{B446B9EF-2B53-4589-BE8F-14B0F0F76978}" srcOrd="2" destOrd="0" presId="urn:microsoft.com/office/officeart/2005/8/layout/process3"/>
    <dgm:cxn modelId="{8C474217-BEDA-4491-905C-5F572194E98D}" type="presParOf" srcId="{80DE016E-4EE6-46BE-8D5E-A630525525B9}" destId="{44C11A6B-78AE-420E-8ABD-FBED0A312CC8}" srcOrd="5" destOrd="0" presId="urn:microsoft.com/office/officeart/2005/8/layout/process3"/>
    <dgm:cxn modelId="{DAC1BEB1-D973-47A3-B658-CFE13FE4CE13}" type="presParOf" srcId="{44C11A6B-78AE-420E-8ABD-FBED0A312CC8}" destId="{33662572-26BE-4DF8-9B24-B9842F19C9F8}" srcOrd="0" destOrd="0" presId="urn:microsoft.com/office/officeart/2005/8/layout/process3"/>
    <dgm:cxn modelId="{56CB225C-D790-4181-AA3A-B9B9CF3B701B}" type="presParOf" srcId="{80DE016E-4EE6-46BE-8D5E-A630525525B9}" destId="{214B3578-C9DA-472F-9253-82A55C3131C8}" srcOrd="6" destOrd="0" presId="urn:microsoft.com/office/officeart/2005/8/layout/process3"/>
    <dgm:cxn modelId="{B4E77FF8-CF1A-42C1-9F7A-9D156CC524BF}" type="presParOf" srcId="{214B3578-C9DA-472F-9253-82A55C3131C8}" destId="{B4481AC3-40F4-49DD-BD09-26485FCEEBC1}" srcOrd="0" destOrd="0" presId="urn:microsoft.com/office/officeart/2005/8/layout/process3"/>
    <dgm:cxn modelId="{0BAABD4F-1C2D-4988-AE4E-F850206246EF}" type="presParOf" srcId="{214B3578-C9DA-472F-9253-82A55C3131C8}" destId="{A9BEDE4E-0FC3-4A24-B048-C5575B155810}" srcOrd="1" destOrd="0" presId="urn:microsoft.com/office/officeart/2005/8/layout/process3"/>
    <dgm:cxn modelId="{F616ED54-E06C-4A34-B559-6160FC4DC3C1}" type="presParOf" srcId="{214B3578-C9DA-472F-9253-82A55C3131C8}" destId="{C47F9846-3B99-4E83-B5A9-F6D33ACE6383}"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DB9803-DA80-4E2D-8586-8497EAC7499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77D4EF-EDE9-4E6C-BEBC-15B4806D72F0}">
      <dgm:prSet/>
      <dgm:spPr/>
      <dgm:t>
        <a:bodyPr/>
        <a:lstStyle/>
        <a:p>
          <a:r>
            <a:rPr lang="en-GB" b="0" i="0"/>
            <a:t>Significant </a:t>
          </a:r>
          <a:r>
            <a:rPr lang="en-GB" b="1" i="0"/>
            <a:t>variation between councils</a:t>
          </a:r>
          <a:r>
            <a:rPr lang="en-GB" b="0" i="0"/>
            <a:t> in decision-making </a:t>
          </a:r>
          <a:endParaRPr lang="en-US"/>
        </a:p>
      </dgm:t>
    </dgm:pt>
    <dgm:pt modelId="{6670B926-4559-434D-862E-D9CB345A4CD8}" type="parTrans" cxnId="{BFB9343B-D64F-4A04-882B-FD1D99020399}">
      <dgm:prSet/>
      <dgm:spPr/>
      <dgm:t>
        <a:bodyPr/>
        <a:lstStyle/>
        <a:p>
          <a:endParaRPr lang="en-US"/>
        </a:p>
      </dgm:t>
    </dgm:pt>
    <dgm:pt modelId="{5057EA3B-CA2E-42E4-851E-9044B7B3002D}" type="sibTrans" cxnId="{BFB9343B-D64F-4A04-882B-FD1D99020399}">
      <dgm:prSet/>
      <dgm:spPr/>
      <dgm:t>
        <a:bodyPr/>
        <a:lstStyle/>
        <a:p>
          <a:endParaRPr lang="en-US"/>
        </a:p>
      </dgm:t>
    </dgm:pt>
    <dgm:pt modelId="{4E3B151A-8611-4D52-B0C5-75337BF39177}">
      <dgm:prSet/>
      <dgm:spPr/>
      <dgm:t>
        <a:bodyPr/>
        <a:lstStyle/>
        <a:p>
          <a:r>
            <a:rPr lang="en-GB" b="0" i="0"/>
            <a:t>Leads to </a:t>
          </a:r>
          <a:r>
            <a:rPr lang="en-GB" b="1" i="0"/>
            <a:t>delays, inconsistency and uncertainty</a:t>
          </a:r>
          <a:r>
            <a:rPr lang="en-GB" b="0" i="0"/>
            <a:t> </a:t>
          </a:r>
          <a:endParaRPr lang="en-US"/>
        </a:p>
      </dgm:t>
    </dgm:pt>
    <dgm:pt modelId="{1FC59892-4987-4364-AFB9-4B1E2C888352}" type="parTrans" cxnId="{5C968CAD-35BF-4D52-8407-58DCFEC86D54}">
      <dgm:prSet/>
      <dgm:spPr/>
      <dgm:t>
        <a:bodyPr/>
        <a:lstStyle/>
        <a:p>
          <a:endParaRPr lang="en-US"/>
        </a:p>
      </dgm:t>
    </dgm:pt>
    <dgm:pt modelId="{4CC60284-1AD3-4FCE-93ED-52C250A0E608}" type="sibTrans" cxnId="{5C968CAD-35BF-4D52-8407-58DCFEC86D54}">
      <dgm:prSet/>
      <dgm:spPr/>
      <dgm:t>
        <a:bodyPr/>
        <a:lstStyle/>
        <a:p>
          <a:endParaRPr lang="en-US"/>
        </a:p>
      </dgm:t>
    </dgm:pt>
    <dgm:pt modelId="{416D2482-E0EF-485C-9105-A317FA515022}">
      <dgm:prSet/>
      <dgm:spPr/>
      <dgm:t>
        <a:bodyPr/>
        <a:lstStyle/>
        <a:p>
          <a:r>
            <a:rPr lang="en-GB" b="1" i="0"/>
            <a:t>Government aims:</a:t>
          </a:r>
          <a:endParaRPr lang="en-US"/>
        </a:p>
      </dgm:t>
    </dgm:pt>
    <dgm:pt modelId="{F967BE09-D46F-46BA-B81F-0BC8DECF7217}" type="parTrans" cxnId="{DCFFD304-A3E7-4695-8824-D3271C4AF14F}">
      <dgm:prSet/>
      <dgm:spPr/>
      <dgm:t>
        <a:bodyPr/>
        <a:lstStyle/>
        <a:p>
          <a:endParaRPr lang="en-US"/>
        </a:p>
      </dgm:t>
    </dgm:pt>
    <dgm:pt modelId="{B755F44C-E97A-478A-A6F3-0E3CCE1618EC}" type="sibTrans" cxnId="{DCFFD304-A3E7-4695-8824-D3271C4AF14F}">
      <dgm:prSet/>
      <dgm:spPr/>
      <dgm:t>
        <a:bodyPr/>
        <a:lstStyle/>
        <a:p>
          <a:endParaRPr lang="en-US"/>
        </a:p>
      </dgm:t>
    </dgm:pt>
    <dgm:pt modelId="{3C5D76BC-810F-424C-95A9-4A96F0B9E9D9}">
      <dgm:prSet/>
      <dgm:spPr/>
      <dgm:t>
        <a:bodyPr/>
        <a:lstStyle/>
        <a:p>
          <a:r>
            <a:rPr lang="en-GB" b="0" i="0"/>
            <a:t>Faster decisions</a:t>
          </a:r>
          <a:endParaRPr lang="en-US"/>
        </a:p>
      </dgm:t>
    </dgm:pt>
    <dgm:pt modelId="{45151710-9CF3-47F3-B9FE-A90C8BD950A0}" type="parTrans" cxnId="{F1FBE163-3964-40BC-980F-AC4A7E8F8245}">
      <dgm:prSet/>
      <dgm:spPr/>
      <dgm:t>
        <a:bodyPr/>
        <a:lstStyle/>
        <a:p>
          <a:endParaRPr lang="en-US"/>
        </a:p>
      </dgm:t>
    </dgm:pt>
    <dgm:pt modelId="{D6C91FAB-C467-4EE6-9782-F066877C833F}" type="sibTrans" cxnId="{F1FBE163-3964-40BC-980F-AC4A7E8F8245}">
      <dgm:prSet/>
      <dgm:spPr/>
      <dgm:t>
        <a:bodyPr/>
        <a:lstStyle/>
        <a:p>
          <a:endParaRPr lang="en-US"/>
        </a:p>
      </dgm:t>
    </dgm:pt>
    <dgm:pt modelId="{E8B9551D-B2CD-4601-A703-B353DD94B6A8}">
      <dgm:prSet/>
      <dgm:spPr/>
      <dgm:t>
        <a:bodyPr/>
        <a:lstStyle/>
        <a:p>
          <a:r>
            <a:rPr lang="en-GB" b="0" i="0"/>
            <a:t>More consistency across England</a:t>
          </a:r>
          <a:endParaRPr lang="en-US"/>
        </a:p>
      </dgm:t>
    </dgm:pt>
    <dgm:pt modelId="{2F2246D8-D06A-420F-9CAD-90F0AA4C5A75}" type="parTrans" cxnId="{4B2F628D-F050-4EB4-BA24-4C66B4EE477E}">
      <dgm:prSet/>
      <dgm:spPr/>
      <dgm:t>
        <a:bodyPr/>
        <a:lstStyle/>
        <a:p>
          <a:endParaRPr lang="en-US"/>
        </a:p>
      </dgm:t>
    </dgm:pt>
    <dgm:pt modelId="{BADDD3D5-7C23-4124-BFE5-D761B1280AB3}" type="sibTrans" cxnId="{4B2F628D-F050-4EB4-BA24-4C66B4EE477E}">
      <dgm:prSet/>
      <dgm:spPr/>
      <dgm:t>
        <a:bodyPr/>
        <a:lstStyle/>
        <a:p>
          <a:endParaRPr lang="en-US"/>
        </a:p>
      </dgm:t>
    </dgm:pt>
    <dgm:pt modelId="{AE163D7E-6233-45C5-8360-EE8618DCF9F0}">
      <dgm:prSet/>
      <dgm:spPr/>
      <dgm:t>
        <a:bodyPr/>
        <a:lstStyle/>
        <a:p>
          <a:r>
            <a:rPr lang="en-GB" b="0" i="0"/>
            <a:t>Clearer roles for officers vs councillors</a:t>
          </a:r>
          <a:endParaRPr lang="en-US"/>
        </a:p>
      </dgm:t>
    </dgm:pt>
    <dgm:pt modelId="{0C89631E-AE3C-47EC-8966-B2DE9F45E0F2}" type="parTrans" cxnId="{9588C218-2FD1-4F2B-B517-7EF404395F68}">
      <dgm:prSet/>
      <dgm:spPr/>
      <dgm:t>
        <a:bodyPr/>
        <a:lstStyle/>
        <a:p>
          <a:endParaRPr lang="en-US"/>
        </a:p>
      </dgm:t>
    </dgm:pt>
    <dgm:pt modelId="{0196ABFC-BD8E-4589-8EF8-8B983B1DA197}" type="sibTrans" cxnId="{9588C218-2FD1-4F2B-B517-7EF404395F68}">
      <dgm:prSet/>
      <dgm:spPr/>
      <dgm:t>
        <a:bodyPr/>
        <a:lstStyle/>
        <a:p>
          <a:endParaRPr lang="en-US"/>
        </a:p>
      </dgm:t>
    </dgm:pt>
    <dgm:pt modelId="{EA96CEEE-2366-43BA-BA3F-8F48E7E58423}">
      <dgm:prSet/>
      <dgm:spPr/>
      <dgm:t>
        <a:bodyPr/>
        <a:lstStyle/>
        <a:p>
          <a:r>
            <a:rPr lang="en-GB" b="0" i="0"/>
            <a:t>Committees focusing on </a:t>
          </a:r>
          <a:r>
            <a:rPr lang="en-GB" b="1" i="0"/>
            <a:t>important cases only</a:t>
          </a:r>
          <a:endParaRPr lang="en-US"/>
        </a:p>
      </dgm:t>
    </dgm:pt>
    <dgm:pt modelId="{8749A237-685C-47CD-B4B8-F03395369C69}" type="parTrans" cxnId="{B06468BE-3A9C-49B5-854A-31B3ED33662B}">
      <dgm:prSet/>
      <dgm:spPr/>
      <dgm:t>
        <a:bodyPr/>
        <a:lstStyle/>
        <a:p>
          <a:endParaRPr lang="en-US"/>
        </a:p>
      </dgm:t>
    </dgm:pt>
    <dgm:pt modelId="{41BD106F-EA28-455E-8165-E9BDA803CF72}" type="sibTrans" cxnId="{B06468BE-3A9C-49B5-854A-31B3ED33662B}">
      <dgm:prSet/>
      <dgm:spPr/>
      <dgm:t>
        <a:bodyPr/>
        <a:lstStyle/>
        <a:p>
          <a:endParaRPr lang="en-US"/>
        </a:p>
      </dgm:t>
    </dgm:pt>
    <dgm:pt modelId="{54D71C2A-82F5-4B2C-B236-C714F577B742}" type="pres">
      <dgm:prSet presAssocID="{10DB9803-DA80-4E2D-8586-8497EAC74993}" presName="linear" presStyleCnt="0">
        <dgm:presLayoutVars>
          <dgm:animLvl val="lvl"/>
          <dgm:resizeHandles val="exact"/>
        </dgm:presLayoutVars>
      </dgm:prSet>
      <dgm:spPr/>
    </dgm:pt>
    <dgm:pt modelId="{E0BA81E0-CB9F-4B0B-BD6B-B14B6EEB2268}" type="pres">
      <dgm:prSet presAssocID="{7D77D4EF-EDE9-4E6C-BEBC-15B4806D72F0}" presName="parentText" presStyleLbl="node1" presStyleIdx="0" presStyleCnt="7">
        <dgm:presLayoutVars>
          <dgm:chMax val="0"/>
          <dgm:bulletEnabled val="1"/>
        </dgm:presLayoutVars>
      </dgm:prSet>
      <dgm:spPr/>
    </dgm:pt>
    <dgm:pt modelId="{64806991-7F3D-4BE1-950B-DC1E8A13353D}" type="pres">
      <dgm:prSet presAssocID="{5057EA3B-CA2E-42E4-851E-9044B7B3002D}" presName="spacer" presStyleCnt="0"/>
      <dgm:spPr/>
    </dgm:pt>
    <dgm:pt modelId="{5F3FC1B5-6577-4F35-B4F0-4099D103F284}" type="pres">
      <dgm:prSet presAssocID="{4E3B151A-8611-4D52-B0C5-75337BF39177}" presName="parentText" presStyleLbl="node1" presStyleIdx="1" presStyleCnt="7">
        <dgm:presLayoutVars>
          <dgm:chMax val="0"/>
          <dgm:bulletEnabled val="1"/>
        </dgm:presLayoutVars>
      </dgm:prSet>
      <dgm:spPr/>
    </dgm:pt>
    <dgm:pt modelId="{1B6166EE-1222-449B-A11C-1155316F7766}" type="pres">
      <dgm:prSet presAssocID="{4CC60284-1AD3-4FCE-93ED-52C250A0E608}" presName="spacer" presStyleCnt="0"/>
      <dgm:spPr/>
    </dgm:pt>
    <dgm:pt modelId="{330733A2-E944-490D-9BCE-DA3128EBE763}" type="pres">
      <dgm:prSet presAssocID="{416D2482-E0EF-485C-9105-A317FA515022}" presName="parentText" presStyleLbl="node1" presStyleIdx="2" presStyleCnt="7">
        <dgm:presLayoutVars>
          <dgm:chMax val="0"/>
          <dgm:bulletEnabled val="1"/>
        </dgm:presLayoutVars>
      </dgm:prSet>
      <dgm:spPr/>
    </dgm:pt>
    <dgm:pt modelId="{D8392166-46A7-40DB-B59B-7D12DACD82A5}" type="pres">
      <dgm:prSet presAssocID="{B755F44C-E97A-478A-A6F3-0E3CCE1618EC}" presName="spacer" presStyleCnt="0"/>
      <dgm:spPr/>
    </dgm:pt>
    <dgm:pt modelId="{CC4974BC-B70A-4DDD-9418-1D5108215263}" type="pres">
      <dgm:prSet presAssocID="{3C5D76BC-810F-424C-95A9-4A96F0B9E9D9}" presName="parentText" presStyleLbl="node1" presStyleIdx="3" presStyleCnt="7">
        <dgm:presLayoutVars>
          <dgm:chMax val="0"/>
          <dgm:bulletEnabled val="1"/>
        </dgm:presLayoutVars>
      </dgm:prSet>
      <dgm:spPr/>
    </dgm:pt>
    <dgm:pt modelId="{6ABFE904-206B-4444-BC0B-0A8448A2FD03}" type="pres">
      <dgm:prSet presAssocID="{D6C91FAB-C467-4EE6-9782-F066877C833F}" presName="spacer" presStyleCnt="0"/>
      <dgm:spPr/>
    </dgm:pt>
    <dgm:pt modelId="{BA609D98-09BB-4F81-A111-25A87F903DD1}" type="pres">
      <dgm:prSet presAssocID="{E8B9551D-B2CD-4601-A703-B353DD94B6A8}" presName="parentText" presStyleLbl="node1" presStyleIdx="4" presStyleCnt="7">
        <dgm:presLayoutVars>
          <dgm:chMax val="0"/>
          <dgm:bulletEnabled val="1"/>
        </dgm:presLayoutVars>
      </dgm:prSet>
      <dgm:spPr/>
    </dgm:pt>
    <dgm:pt modelId="{D89B788B-106A-444C-88A2-4C823E3C91AF}" type="pres">
      <dgm:prSet presAssocID="{BADDD3D5-7C23-4124-BFE5-D761B1280AB3}" presName="spacer" presStyleCnt="0"/>
      <dgm:spPr/>
    </dgm:pt>
    <dgm:pt modelId="{C8096D90-DB1D-4C41-9C68-A227A62D8490}" type="pres">
      <dgm:prSet presAssocID="{AE163D7E-6233-45C5-8360-EE8618DCF9F0}" presName="parentText" presStyleLbl="node1" presStyleIdx="5" presStyleCnt="7">
        <dgm:presLayoutVars>
          <dgm:chMax val="0"/>
          <dgm:bulletEnabled val="1"/>
        </dgm:presLayoutVars>
      </dgm:prSet>
      <dgm:spPr/>
    </dgm:pt>
    <dgm:pt modelId="{872DAC7B-8D0D-4B1F-9020-3DF34B125BFA}" type="pres">
      <dgm:prSet presAssocID="{0196ABFC-BD8E-4589-8EF8-8B983B1DA197}" presName="spacer" presStyleCnt="0"/>
      <dgm:spPr/>
    </dgm:pt>
    <dgm:pt modelId="{018F5D0E-D813-4D8B-8A45-F80A39965484}" type="pres">
      <dgm:prSet presAssocID="{EA96CEEE-2366-43BA-BA3F-8F48E7E58423}" presName="parentText" presStyleLbl="node1" presStyleIdx="6" presStyleCnt="7">
        <dgm:presLayoutVars>
          <dgm:chMax val="0"/>
          <dgm:bulletEnabled val="1"/>
        </dgm:presLayoutVars>
      </dgm:prSet>
      <dgm:spPr/>
    </dgm:pt>
  </dgm:ptLst>
  <dgm:cxnLst>
    <dgm:cxn modelId="{DCFFD304-A3E7-4695-8824-D3271C4AF14F}" srcId="{10DB9803-DA80-4E2D-8586-8497EAC74993}" destId="{416D2482-E0EF-485C-9105-A317FA515022}" srcOrd="2" destOrd="0" parTransId="{F967BE09-D46F-46BA-B81F-0BC8DECF7217}" sibTransId="{B755F44C-E97A-478A-A6F3-0E3CCE1618EC}"/>
    <dgm:cxn modelId="{02AE1D0F-642E-4FF8-8A93-D775FDA7901D}" type="presOf" srcId="{E8B9551D-B2CD-4601-A703-B353DD94B6A8}" destId="{BA609D98-09BB-4F81-A111-25A87F903DD1}" srcOrd="0" destOrd="0" presId="urn:microsoft.com/office/officeart/2005/8/layout/vList2"/>
    <dgm:cxn modelId="{9588C218-2FD1-4F2B-B517-7EF404395F68}" srcId="{10DB9803-DA80-4E2D-8586-8497EAC74993}" destId="{AE163D7E-6233-45C5-8360-EE8618DCF9F0}" srcOrd="5" destOrd="0" parTransId="{0C89631E-AE3C-47EC-8966-B2DE9F45E0F2}" sibTransId="{0196ABFC-BD8E-4589-8EF8-8B983B1DA197}"/>
    <dgm:cxn modelId="{B146C919-EF70-4CD7-8B0B-DBA3FCD8F5C4}" type="presOf" srcId="{10DB9803-DA80-4E2D-8586-8497EAC74993}" destId="{54D71C2A-82F5-4B2C-B236-C714F577B742}" srcOrd="0" destOrd="0" presId="urn:microsoft.com/office/officeart/2005/8/layout/vList2"/>
    <dgm:cxn modelId="{BFB9343B-D64F-4A04-882B-FD1D99020399}" srcId="{10DB9803-DA80-4E2D-8586-8497EAC74993}" destId="{7D77D4EF-EDE9-4E6C-BEBC-15B4806D72F0}" srcOrd="0" destOrd="0" parTransId="{6670B926-4559-434D-862E-D9CB345A4CD8}" sibTransId="{5057EA3B-CA2E-42E4-851E-9044B7B3002D}"/>
    <dgm:cxn modelId="{F1FBE163-3964-40BC-980F-AC4A7E8F8245}" srcId="{10DB9803-DA80-4E2D-8586-8497EAC74993}" destId="{3C5D76BC-810F-424C-95A9-4A96F0B9E9D9}" srcOrd="3" destOrd="0" parTransId="{45151710-9CF3-47F3-B9FE-A90C8BD950A0}" sibTransId="{D6C91FAB-C467-4EE6-9782-F066877C833F}"/>
    <dgm:cxn modelId="{4B2F628D-F050-4EB4-BA24-4C66B4EE477E}" srcId="{10DB9803-DA80-4E2D-8586-8497EAC74993}" destId="{E8B9551D-B2CD-4601-A703-B353DD94B6A8}" srcOrd="4" destOrd="0" parTransId="{2F2246D8-D06A-420F-9CAD-90F0AA4C5A75}" sibTransId="{BADDD3D5-7C23-4124-BFE5-D761B1280AB3}"/>
    <dgm:cxn modelId="{D773E29A-C49D-404B-B1E0-E3624B90F1E5}" type="presOf" srcId="{7D77D4EF-EDE9-4E6C-BEBC-15B4806D72F0}" destId="{E0BA81E0-CB9F-4B0B-BD6B-B14B6EEB2268}" srcOrd="0" destOrd="0" presId="urn:microsoft.com/office/officeart/2005/8/layout/vList2"/>
    <dgm:cxn modelId="{691CB7A1-C43F-4DA9-B0A8-F0E4887CAFC1}" type="presOf" srcId="{AE163D7E-6233-45C5-8360-EE8618DCF9F0}" destId="{C8096D90-DB1D-4C41-9C68-A227A62D8490}" srcOrd="0" destOrd="0" presId="urn:microsoft.com/office/officeart/2005/8/layout/vList2"/>
    <dgm:cxn modelId="{5C968CAD-35BF-4D52-8407-58DCFEC86D54}" srcId="{10DB9803-DA80-4E2D-8586-8497EAC74993}" destId="{4E3B151A-8611-4D52-B0C5-75337BF39177}" srcOrd="1" destOrd="0" parTransId="{1FC59892-4987-4364-AFB9-4B1E2C888352}" sibTransId="{4CC60284-1AD3-4FCE-93ED-52C250A0E608}"/>
    <dgm:cxn modelId="{08B9C9AF-DAB4-4AF6-985A-F3E9417C71EF}" type="presOf" srcId="{3C5D76BC-810F-424C-95A9-4A96F0B9E9D9}" destId="{CC4974BC-B70A-4DDD-9418-1D5108215263}" srcOrd="0" destOrd="0" presId="urn:microsoft.com/office/officeart/2005/8/layout/vList2"/>
    <dgm:cxn modelId="{B06468BE-3A9C-49B5-854A-31B3ED33662B}" srcId="{10DB9803-DA80-4E2D-8586-8497EAC74993}" destId="{EA96CEEE-2366-43BA-BA3F-8F48E7E58423}" srcOrd="6" destOrd="0" parTransId="{8749A237-685C-47CD-B4B8-F03395369C69}" sibTransId="{41BD106F-EA28-455E-8165-E9BDA803CF72}"/>
    <dgm:cxn modelId="{3501E9C4-CA93-4D55-A3A3-DF88F041758E}" type="presOf" srcId="{4E3B151A-8611-4D52-B0C5-75337BF39177}" destId="{5F3FC1B5-6577-4F35-B4F0-4099D103F284}" srcOrd="0" destOrd="0" presId="urn:microsoft.com/office/officeart/2005/8/layout/vList2"/>
    <dgm:cxn modelId="{BBE463CF-B806-40D9-AB11-08BFD52C6544}" type="presOf" srcId="{416D2482-E0EF-485C-9105-A317FA515022}" destId="{330733A2-E944-490D-9BCE-DA3128EBE763}" srcOrd="0" destOrd="0" presId="urn:microsoft.com/office/officeart/2005/8/layout/vList2"/>
    <dgm:cxn modelId="{AC8727E3-33DA-4B8C-A509-BF6840D559E8}" type="presOf" srcId="{EA96CEEE-2366-43BA-BA3F-8F48E7E58423}" destId="{018F5D0E-D813-4D8B-8A45-F80A39965484}" srcOrd="0" destOrd="0" presId="urn:microsoft.com/office/officeart/2005/8/layout/vList2"/>
    <dgm:cxn modelId="{259AE78B-3617-4888-A149-0F61A16E39B0}" type="presParOf" srcId="{54D71C2A-82F5-4B2C-B236-C714F577B742}" destId="{E0BA81E0-CB9F-4B0B-BD6B-B14B6EEB2268}" srcOrd="0" destOrd="0" presId="urn:microsoft.com/office/officeart/2005/8/layout/vList2"/>
    <dgm:cxn modelId="{AE1BD314-CE6F-4B22-9E64-FF7E305D3898}" type="presParOf" srcId="{54D71C2A-82F5-4B2C-B236-C714F577B742}" destId="{64806991-7F3D-4BE1-950B-DC1E8A13353D}" srcOrd="1" destOrd="0" presId="urn:microsoft.com/office/officeart/2005/8/layout/vList2"/>
    <dgm:cxn modelId="{CF86AF37-C381-4B9B-80FC-0378EB10747E}" type="presParOf" srcId="{54D71C2A-82F5-4B2C-B236-C714F577B742}" destId="{5F3FC1B5-6577-4F35-B4F0-4099D103F284}" srcOrd="2" destOrd="0" presId="urn:microsoft.com/office/officeart/2005/8/layout/vList2"/>
    <dgm:cxn modelId="{3E3A4C91-826B-4D21-88DE-ECE7C0F1E440}" type="presParOf" srcId="{54D71C2A-82F5-4B2C-B236-C714F577B742}" destId="{1B6166EE-1222-449B-A11C-1155316F7766}" srcOrd="3" destOrd="0" presId="urn:microsoft.com/office/officeart/2005/8/layout/vList2"/>
    <dgm:cxn modelId="{DA99E3DD-1B70-4B5E-BE44-23791DD8746F}" type="presParOf" srcId="{54D71C2A-82F5-4B2C-B236-C714F577B742}" destId="{330733A2-E944-490D-9BCE-DA3128EBE763}" srcOrd="4" destOrd="0" presId="urn:microsoft.com/office/officeart/2005/8/layout/vList2"/>
    <dgm:cxn modelId="{082AB59E-8E13-4592-BAE2-EB335E6F1253}" type="presParOf" srcId="{54D71C2A-82F5-4B2C-B236-C714F577B742}" destId="{D8392166-46A7-40DB-B59B-7D12DACD82A5}" srcOrd="5" destOrd="0" presId="urn:microsoft.com/office/officeart/2005/8/layout/vList2"/>
    <dgm:cxn modelId="{DA6ACE0E-F5A5-418A-9526-0295718D1A23}" type="presParOf" srcId="{54D71C2A-82F5-4B2C-B236-C714F577B742}" destId="{CC4974BC-B70A-4DDD-9418-1D5108215263}" srcOrd="6" destOrd="0" presId="urn:microsoft.com/office/officeart/2005/8/layout/vList2"/>
    <dgm:cxn modelId="{38B163AB-4ECB-462E-AA89-627D2CD6A3C9}" type="presParOf" srcId="{54D71C2A-82F5-4B2C-B236-C714F577B742}" destId="{6ABFE904-206B-4444-BC0B-0A8448A2FD03}" srcOrd="7" destOrd="0" presId="urn:microsoft.com/office/officeart/2005/8/layout/vList2"/>
    <dgm:cxn modelId="{9D6D164B-FC9D-4064-975D-C4D2610AF687}" type="presParOf" srcId="{54D71C2A-82F5-4B2C-B236-C714F577B742}" destId="{BA609D98-09BB-4F81-A111-25A87F903DD1}" srcOrd="8" destOrd="0" presId="urn:microsoft.com/office/officeart/2005/8/layout/vList2"/>
    <dgm:cxn modelId="{4F5DCAA9-65F6-4093-AA0D-C64AC31510E5}" type="presParOf" srcId="{54D71C2A-82F5-4B2C-B236-C714F577B742}" destId="{D89B788B-106A-444C-88A2-4C823E3C91AF}" srcOrd="9" destOrd="0" presId="urn:microsoft.com/office/officeart/2005/8/layout/vList2"/>
    <dgm:cxn modelId="{187379D0-EAE5-4657-995C-41840584C4B2}" type="presParOf" srcId="{54D71C2A-82F5-4B2C-B236-C714F577B742}" destId="{C8096D90-DB1D-4C41-9C68-A227A62D8490}" srcOrd="10" destOrd="0" presId="urn:microsoft.com/office/officeart/2005/8/layout/vList2"/>
    <dgm:cxn modelId="{144F8B73-8EDB-4511-9887-817DDA874047}" type="presParOf" srcId="{54D71C2A-82F5-4B2C-B236-C714F577B742}" destId="{872DAC7B-8D0D-4B1F-9020-3DF34B125BFA}" srcOrd="11" destOrd="0" presId="urn:microsoft.com/office/officeart/2005/8/layout/vList2"/>
    <dgm:cxn modelId="{38C8BC21-E55B-4753-A364-A88EE9F3684F}" type="presParOf" srcId="{54D71C2A-82F5-4B2C-B236-C714F577B742}" destId="{018F5D0E-D813-4D8B-8A45-F80A39965484}"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A629FF-56B8-4905-B241-587DBAAD0D6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0A5B492-B7D3-463F-81BA-786BAEC10CC0}">
      <dgm:prSet/>
      <dgm:spPr/>
      <dgm:t>
        <a:bodyPr/>
        <a:lstStyle/>
        <a:p>
          <a:r>
            <a:rPr lang="en-GB" b="1" i="0"/>
            <a:t>Planning officers become the default decision-makers</a:t>
          </a:r>
          <a:endParaRPr lang="en-US"/>
        </a:p>
      </dgm:t>
    </dgm:pt>
    <dgm:pt modelId="{6CBE8E57-9378-49B3-AD76-2F5328042606}" type="parTrans" cxnId="{75F40645-B2F3-4A41-BAF7-AC0176737BF1}">
      <dgm:prSet/>
      <dgm:spPr/>
      <dgm:t>
        <a:bodyPr/>
        <a:lstStyle/>
        <a:p>
          <a:endParaRPr lang="en-US"/>
        </a:p>
      </dgm:t>
    </dgm:pt>
    <dgm:pt modelId="{2E21642D-83C4-48DA-8215-C0BD085C729C}" type="sibTrans" cxnId="{75F40645-B2F3-4A41-BAF7-AC0176737BF1}">
      <dgm:prSet/>
      <dgm:spPr/>
      <dgm:t>
        <a:bodyPr/>
        <a:lstStyle/>
        <a:p>
          <a:endParaRPr lang="en-US"/>
        </a:p>
      </dgm:t>
    </dgm:pt>
    <dgm:pt modelId="{16720708-107A-46C4-8CAE-CFF14E4544DE}">
      <dgm:prSet/>
      <dgm:spPr/>
      <dgm:t>
        <a:bodyPr/>
        <a:lstStyle/>
        <a:p>
          <a:r>
            <a:rPr lang="en-GB" b="0" i="0"/>
            <a:t>Committees used </a:t>
          </a:r>
          <a:r>
            <a:rPr lang="en-GB" b="1" i="0"/>
            <a:t>only where justified</a:t>
          </a:r>
          <a:endParaRPr lang="en-US"/>
        </a:p>
      </dgm:t>
    </dgm:pt>
    <dgm:pt modelId="{ED26D54A-CA34-4978-9FA3-6E54AA3A56BB}" type="parTrans" cxnId="{1E7795CB-25C5-42AF-95F6-1A1D1927B3A7}">
      <dgm:prSet/>
      <dgm:spPr/>
      <dgm:t>
        <a:bodyPr/>
        <a:lstStyle/>
        <a:p>
          <a:endParaRPr lang="en-US"/>
        </a:p>
      </dgm:t>
    </dgm:pt>
    <dgm:pt modelId="{260C31F1-E97C-4C12-8171-5A2C197EEA15}" type="sibTrans" cxnId="{1E7795CB-25C5-42AF-95F6-1A1D1927B3A7}">
      <dgm:prSet/>
      <dgm:spPr/>
      <dgm:t>
        <a:bodyPr/>
        <a:lstStyle/>
        <a:p>
          <a:endParaRPr lang="en-US"/>
        </a:p>
      </dgm:t>
    </dgm:pt>
    <dgm:pt modelId="{91919EF6-DAD7-4C89-884B-7DDDCEA64207}">
      <dgm:prSet/>
      <dgm:spPr/>
      <dgm:t>
        <a:bodyPr/>
        <a:lstStyle/>
        <a:p>
          <a:r>
            <a:rPr lang="en-GB" b="0" i="0"/>
            <a:t>Shift towards </a:t>
          </a:r>
          <a:r>
            <a:rPr lang="en-GB" b="1" i="0"/>
            <a:t>professional, policy-led decisions</a:t>
          </a:r>
          <a:endParaRPr lang="en-US"/>
        </a:p>
      </dgm:t>
    </dgm:pt>
    <dgm:pt modelId="{D6A2BB7A-307D-4426-A67C-0635E273CB50}" type="parTrans" cxnId="{7DE583B9-D8A8-4F64-97F2-2F8095CDF292}">
      <dgm:prSet/>
      <dgm:spPr/>
      <dgm:t>
        <a:bodyPr/>
        <a:lstStyle/>
        <a:p>
          <a:endParaRPr lang="en-US"/>
        </a:p>
      </dgm:t>
    </dgm:pt>
    <dgm:pt modelId="{94F67A3D-DAF1-4353-BDB3-A0A67F5C174B}" type="sibTrans" cxnId="{7DE583B9-D8A8-4F64-97F2-2F8095CDF292}">
      <dgm:prSet/>
      <dgm:spPr/>
      <dgm:t>
        <a:bodyPr/>
        <a:lstStyle/>
        <a:p>
          <a:endParaRPr lang="en-US"/>
        </a:p>
      </dgm:t>
    </dgm:pt>
    <dgm:pt modelId="{A7D2731F-8E08-4EDD-BDBF-889799CD3D61}">
      <dgm:prSet/>
      <dgm:spPr/>
      <dgm:t>
        <a:bodyPr/>
        <a:lstStyle/>
        <a:p>
          <a:r>
            <a:rPr lang="en-GB" b="0" i="0" dirty="0"/>
            <a:t>       Committees now focus on:</a:t>
          </a:r>
          <a:endParaRPr lang="en-US" dirty="0"/>
        </a:p>
      </dgm:t>
    </dgm:pt>
    <dgm:pt modelId="{90632EBA-567D-41B3-AB9D-F75C84F9C8A6}" type="parTrans" cxnId="{8F771940-A4A8-4597-BF44-D3C16345D7AD}">
      <dgm:prSet/>
      <dgm:spPr/>
      <dgm:t>
        <a:bodyPr/>
        <a:lstStyle/>
        <a:p>
          <a:endParaRPr lang="en-US"/>
        </a:p>
      </dgm:t>
    </dgm:pt>
    <dgm:pt modelId="{A34DE430-3057-4D06-B59C-D67A716AF049}" type="sibTrans" cxnId="{8F771940-A4A8-4597-BF44-D3C16345D7AD}">
      <dgm:prSet/>
      <dgm:spPr/>
      <dgm:t>
        <a:bodyPr/>
        <a:lstStyle/>
        <a:p>
          <a:endParaRPr lang="en-US"/>
        </a:p>
      </dgm:t>
    </dgm:pt>
    <dgm:pt modelId="{DDEE7C10-B73C-4C93-9B1B-3FA2B393F8AF}">
      <dgm:prSet/>
      <dgm:spPr/>
      <dgm:t>
        <a:bodyPr/>
        <a:lstStyle/>
        <a:p>
          <a:r>
            <a:rPr lang="en-GB" b="0" i="0"/>
            <a:t>Strategic</a:t>
          </a:r>
          <a:endParaRPr lang="en-US"/>
        </a:p>
      </dgm:t>
    </dgm:pt>
    <dgm:pt modelId="{3E703BA7-B525-4D14-90EB-B97D315BCB40}" type="parTrans" cxnId="{438EC1C4-732B-4224-83AF-23A47AA03B2E}">
      <dgm:prSet/>
      <dgm:spPr/>
      <dgm:t>
        <a:bodyPr/>
        <a:lstStyle/>
        <a:p>
          <a:endParaRPr lang="en-US"/>
        </a:p>
      </dgm:t>
    </dgm:pt>
    <dgm:pt modelId="{65D52B0C-1BB5-4D00-B9B6-EA150FB0C95C}" type="sibTrans" cxnId="{438EC1C4-732B-4224-83AF-23A47AA03B2E}">
      <dgm:prSet/>
      <dgm:spPr/>
      <dgm:t>
        <a:bodyPr/>
        <a:lstStyle/>
        <a:p>
          <a:endParaRPr lang="en-US"/>
        </a:p>
      </dgm:t>
    </dgm:pt>
    <dgm:pt modelId="{92112716-A396-4F49-90B6-FC1B0000A455}">
      <dgm:prSet/>
      <dgm:spPr/>
      <dgm:t>
        <a:bodyPr/>
        <a:lstStyle/>
        <a:p>
          <a:r>
            <a:rPr lang="en-GB" b="0" i="0"/>
            <a:t>Complex</a:t>
          </a:r>
          <a:endParaRPr lang="en-US"/>
        </a:p>
      </dgm:t>
    </dgm:pt>
    <dgm:pt modelId="{026EB34D-1FB1-42AE-BAE7-E26BE4B7DAFF}" type="parTrans" cxnId="{67B23279-C2AF-4EE4-9C54-93D3297A0214}">
      <dgm:prSet/>
      <dgm:spPr/>
      <dgm:t>
        <a:bodyPr/>
        <a:lstStyle/>
        <a:p>
          <a:endParaRPr lang="en-US"/>
        </a:p>
      </dgm:t>
    </dgm:pt>
    <dgm:pt modelId="{7A59CC86-F29A-4B73-BAF1-04C05514C856}" type="sibTrans" cxnId="{67B23279-C2AF-4EE4-9C54-93D3297A0214}">
      <dgm:prSet/>
      <dgm:spPr/>
      <dgm:t>
        <a:bodyPr/>
        <a:lstStyle/>
        <a:p>
          <a:endParaRPr lang="en-US"/>
        </a:p>
      </dgm:t>
    </dgm:pt>
    <dgm:pt modelId="{2827FFB8-595E-4251-B27D-0BC112F4F6A3}">
      <dgm:prSet/>
      <dgm:spPr/>
      <dgm:t>
        <a:bodyPr/>
        <a:lstStyle/>
        <a:p>
          <a:r>
            <a:rPr lang="en-GB" b="0" i="0"/>
            <a:t>Locally significant proposals</a:t>
          </a:r>
          <a:endParaRPr lang="en-US"/>
        </a:p>
      </dgm:t>
    </dgm:pt>
    <dgm:pt modelId="{84BDBBC0-B22C-49FC-941F-1F34265AD082}" type="parTrans" cxnId="{C9C39047-F29D-44D0-9894-BA3EEE706E3C}">
      <dgm:prSet/>
      <dgm:spPr/>
      <dgm:t>
        <a:bodyPr/>
        <a:lstStyle/>
        <a:p>
          <a:endParaRPr lang="en-US"/>
        </a:p>
      </dgm:t>
    </dgm:pt>
    <dgm:pt modelId="{40BBDE3A-63B4-4207-BBB3-E00384AEEBAB}" type="sibTrans" cxnId="{C9C39047-F29D-44D0-9894-BA3EEE706E3C}">
      <dgm:prSet/>
      <dgm:spPr/>
      <dgm:t>
        <a:bodyPr/>
        <a:lstStyle/>
        <a:p>
          <a:endParaRPr lang="en-US"/>
        </a:p>
      </dgm:t>
    </dgm:pt>
    <dgm:pt modelId="{F4E5166F-B0CA-4EBD-B003-375B7B857693}" type="pres">
      <dgm:prSet presAssocID="{69A629FF-56B8-4905-B241-587DBAAD0D64}" presName="linear" presStyleCnt="0">
        <dgm:presLayoutVars>
          <dgm:animLvl val="lvl"/>
          <dgm:resizeHandles val="exact"/>
        </dgm:presLayoutVars>
      </dgm:prSet>
      <dgm:spPr/>
    </dgm:pt>
    <dgm:pt modelId="{B8BB880F-5413-4352-A8A5-82FC1387B098}" type="pres">
      <dgm:prSet presAssocID="{70A5B492-B7D3-463F-81BA-786BAEC10CC0}" presName="parentText" presStyleLbl="node1" presStyleIdx="0" presStyleCnt="7">
        <dgm:presLayoutVars>
          <dgm:chMax val="0"/>
          <dgm:bulletEnabled val="1"/>
        </dgm:presLayoutVars>
      </dgm:prSet>
      <dgm:spPr/>
    </dgm:pt>
    <dgm:pt modelId="{A5D0AAEE-8875-4ED9-9388-214F24D75652}" type="pres">
      <dgm:prSet presAssocID="{2E21642D-83C4-48DA-8215-C0BD085C729C}" presName="spacer" presStyleCnt="0"/>
      <dgm:spPr/>
    </dgm:pt>
    <dgm:pt modelId="{553B6355-C272-4671-A3D0-C0E2AF0E279A}" type="pres">
      <dgm:prSet presAssocID="{16720708-107A-46C4-8CAE-CFF14E4544DE}" presName="parentText" presStyleLbl="node1" presStyleIdx="1" presStyleCnt="7">
        <dgm:presLayoutVars>
          <dgm:chMax val="0"/>
          <dgm:bulletEnabled val="1"/>
        </dgm:presLayoutVars>
      </dgm:prSet>
      <dgm:spPr/>
    </dgm:pt>
    <dgm:pt modelId="{EF24621B-8227-4B4D-ACFE-1B4348F0F34A}" type="pres">
      <dgm:prSet presAssocID="{260C31F1-E97C-4C12-8171-5A2C197EEA15}" presName="spacer" presStyleCnt="0"/>
      <dgm:spPr/>
    </dgm:pt>
    <dgm:pt modelId="{773E5578-4C70-4C87-B567-9E860929E539}" type="pres">
      <dgm:prSet presAssocID="{91919EF6-DAD7-4C89-884B-7DDDCEA64207}" presName="parentText" presStyleLbl="node1" presStyleIdx="2" presStyleCnt="7">
        <dgm:presLayoutVars>
          <dgm:chMax val="0"/>
          <dgm:bulletEnabled val="1"/>
        </dgm:presLayoutVars>
      </dgm:prSet>
      <dgm:spPr/>
    </dgm:pt>
    <dgm:pt modelId="{BA7C64D8-DFA3-4FCB-802B-3EC7B5CD5E18}" type="pres">
      <dgm:prSet presAssocID="{94F67A3D-DAF1-4353-BDB3-A0A67F5C174B}" presName="spacer" presStyleCnt="0"/>
      <dgm:spPr/>
    </dgm:pt>
    <dgm:pt modelId="{3F9441A1-6F25-42EA-BC2C-93E5C8B664A1}" type="pres">
      <dgm:prSet presAssocID="{A7D2731F-8E08-4EDD-BDBF-889799CD3D61}" presName="parentText" presStyleLbl="node1" presStyleIdx="3" presStyleCnt="7">
        <dgm:presLayoutVars>
          <dgm:chMax val="0"/>
          <dgm:bulletEnabled val="1"/>
        </dgm:presLayoutVars>
      </dgm:prSet>
      <dgm:spPr/>
    </dgm:pt>
    <dgm:pt modelId="{B2767099-334E-4681-A89B-DEF314080F5D}" type="pres">
      <dgm:prSet presAssocID="{A34DE430-3057-4D06-B59C-D67A716AF049}" presName="spacer" presStyleCnt="0"/>
      <dgm:spPr/>
    </dgm:pt>
    <dgm:pt modelId="{7D50CDA2-1326-4BCB-A8F9-E9A8E78A9B2F}" type="pres">
      <dgm:prSet presAssocID="{DDEE7C10-B73C-4C93-9B1B-3FA2B393F8AF}" presName="parentText" presStyleLbl="node1" presStyleIdx="4" presStyleCnt="7">
        <dgm:presLayoutVars>
          <dgm:chMax val="0"/>
          <dgm:bulletEnabled val="1"/>
        </dgm:presLayoutVars>
      </dgm:prSet>
      <dgm:spPr/>
    </dgm:pt>
    <dgm:pt modelId="{3A76F172-6CB5-41DF-A853-660331C4AF21}" type="pres">
      <dgm:prSet presAssocID="{65D52B0C-1BB5-4D00-B9B6-EA150FB0C95C}" presName="spacer" presStyleCnt="0"/>
      <dgm:spPr/>
    </dgm:pt>
    <dgm:pt modelId="{02E9A16D-F980-4A5A-B53B-C9D5A45E4CF8}" type="pres">
      <dgm:prSet presAssocID="{92112716-A396-4F49-90B6-FC1B0000A455}" presName="parentText" presStyleLbl="node1" presStyleIdx="5" presStyleCnt="7">
        <dgm:presLayoutVars>
          <dgm:chMax val="0"/>
          <dgm:bulletEnabled val="1"/>
        </dgm:presLayoutVars>
      </dgm:prSet>
      <dgm:spPr/>
    </dgm:pt>
    <dgm:pt modelId="{F577B1C3-87C5-4726-A28C-CB95A3AF06B8}" type="pres">
      <dgm:prSet presAssocID="{7A59CC86-F29A-4B73-BAF1-04C05514C856}" presName="spacer" presStyleCnt="0"/>
      <dgm:spPr/>
    </dgm:pt>
    <dgm:pt modelId="{0D1453F9-C1F9-4B50-B06F-86B3FABD8936}" type="pres">
      <dgm:prSet presAssocID="{2827FFB8-595E-4251-B27D-0BC112F4F6A3}" presName="parentText" presStyleLbl="node1" presStyleIdx="6" presStyleCnt="7">
        <dgm:presLayoutVars>
          <dgm:chMax val="0"/>
          <dgm:bulletEnabled val="1"/>
        </dgm:presLayoutVars>
      </dgm:prSet>
      <dgm:spPr/>
    </dgm:pt>
  </dgm:ptLst>
  <dgm:cxnLst>
    <dgm:cxn modelId="{08A11D1B-15B2-4726-8D5B-FFEB05AADB28}" type="presOf" srcId="{70A5B492-B7D3-463F-81BA-786BAEC10CC0}" destId="{B8BB880F-5413-4352-A8A5-82FC1387B098}" srcOrd="0" destOrd="0" presId="urn:microsoft.com/office/officeart/2005/8/layout/vList2"/>
    <dgm:cxn modelId="{3A8E081E-C697-47D0-9207-0A9CC0FCEA02}" type="presOf" srcId="{16720708-107A-46C4-8CAE-CFF14E4544DE}" destId="{553B6355-C272-4671-A3D0-C0E2AF0E279A}" srcOrd="0" destOrd="0" presId="urn:microsoft.com/office/officeart/2005/8/layout/vList2"/>
    <dgm:cxn modelId="{8F771940-A4A8-4597-BF44-D3C16345D7AD}" srcId="{69A629FF-56B8-4905-B241-587DBAAD0D64}" destId="{A7D2731F-8E08-4EDD-BDBF-889799CD3D61}" srcOrd="3" destOrd="0" parTransId="{90632EBA-567D-41B3-AB9D-F75C84F9C8A6}" sibTransId="{A34DE430-3057-4D06-B59C-D67A716AF049}"/>
    <dgm:cxn modelId="{7D06EE63-4494-48A1-A06F-1E43D5536E4E}" type="presOf" srcId="{92112716-A396-4F49-90B6-FC1B0000A455}" destId="{02E9A16D-F980-4A5A-B53B-C9D5A45E4CF8}" srcOrd="0" destOrd="0" presId="urn:microsoft.com/office/officeart/2005/8/layout/vList2"/>
    <dgm:cxn modelId="{75F40645-B2F3-4A41-BAF7-AC0176737BF1}" srcId="{69A629FF-56B8-4905-B241-587DBAAD0D64}" destId="{70A5B492-B7D3-463F-81BA-786BAEC10CC0}" srcOrd="0" destOrd="0" parTransId="{6CBE8E57-9378-49B3-AD76-2F5328042606}" sibTransId="{2E21642D-83C4-48DA-8215-C0BD085C729C}"/>
    <dgm:cxn modelId="{C9C39047-F29D-44D0-9894-BA3EEE706E3C}" srcId="{69A629FF-56B8-4905-B241-587DBAAD0D64}" destId="{2827FFB8-595E-4251-B27D-0BC112F4F6A3}" srcOrd="6" destOrd="0" parTransId="{84BDBBC0-B22C-49FC-941F-1F34265AD082}" sibTransId="{40BBDE3A-63B4-4207-BBB3-E00384AEEBAB}"/>
    <dgm:cxn modelId="{65293968-E5E1-4455-8AFB-5F685076F975}" type="presOf" srcId="{2827FFB8-595E-4251-B27D-0BC112F4F6A3}" destId="{0D1453F9-C1F9-4B50-B06F-86B3FABD8936}" srcOrd="0" destOrd="0" presId="urn:microsoft.com/office/officeart/2005/8/layout/vList2"/>
    <dgm:cxn modelId="{67B23279-C2AF-4EE4-9C54-93D3297A0214}" srcId="{69A629FF-56B8-4905-B241-587DBAAD0D64}" destId="{92112716-A396-4F49-90B6-FC1B0000A455}" srcOrd="5" destOrd="0" parTransId="{026EB34D-1FB1-42AE-BAE7-E26BE4B7DAFF}" sibTransId="{7A59CC86-F29A-4B73-BAF1-04C05514C856}"/>
    <dgm:cxn modelId="{7A6C7480-A648-4D26-8980-9B28BE13E79C}" type="presOf" srcId="{A7D2731F-8E08-4EDD-BDBF-889799CD3D61}" destId="{3F9441A1-6F25-42EA-BC2C-93E5C8B664A1}" srcOrd="0" destOrd="0" presId="urn:microsoft.com/office/officeart/2005/8/layout/vList2"/>
    <dgm:cxn modelId="{F074D985-CC20-463E-B018-6B06EC31FC59}" type="presOf" srcId="{91919EF6-DAD7-4C89-884B-7DDDCEA64207}" destId="{773E5578-4C70-4C87-B567-9E860929E539}" srcOrd="0" destOrd="0" presId="urn:microsoft.com/office/officeart/2005/8/layout/vList2"/>
    <dgm:cxn modelId="{FE68D09D-041E-4D79-A132-2BB382AA9706}" type="presOf" srcId="{69A629FF-56B8-4905-B241-587DBAAD0D64}" destId="{F4E5166F-B0CA-4EBD-B003-375B7B857693}" srcOrd="0" destOrd="0" presId="urn:microsoft.com/office/officeart/2005/8/layout/vList2"/>
    <dgm:cxn modelId="{7DE583B9-D8A8-4F64-97F2-2F8095CDF292}" srcId="{69A629FF-56B8-4905-B241-587DBAAD0D64}" destId="{91919EF6-DAD7-4C89-884B-7DDDCEA64207}" srcOrd="2" destOrd="0" parTransId="{D6A2BB7A-307D-4426-A67C-0635E273CB50}" sibTransId="{94F67A3D-DAF1-4353-BDB3-A0A67F5C174B}"/>
    <dgm:cxn modelId="{438EC1C4-732B-4224-83AF-23A47AA03B2E}" srcId="{69A629FF-56B8-4905-B241-587DBAAD0D64}" destId="{DDEE7C10-B73C-4C93-9B1B-3FA2B393F8AF}" srcOrd="4" destOrd="0" parTransId="{3E703BA7-B525-4D14-90EB-B97D315BCB40}" sibTransId="{65D52B0C-1BB5-4D00-B9B6-EA150FB0C95C}"/>
    <dgm:cxn modelId="{1E7795CB-25C5-42AF-95F6-1A1D1927B3A7}" srcId="{69A629FF-56B8-4905-B241-587DBAAD0D64}" destId="{16720708-107A-46C4-8CAE-CFF14E4544DE}" srcOrd="1" destOrd="0" parTransId="{ED26D54A-CA34-4978-9FA3-6E54AA3A56BB}" sibTransId="{260C31F1-E97C-4C12-8171-5A2C197EEA15}"/>
    <dgm:cxn modelId="{777B63FD-73B4-4D4A-A7E8-03FED031B626}" type="presOf" srcId="{DDEE7C10-B73C-4C93-9B1B-3FA2B393F8AF}" destId="{7D50CDA2-1326-4BCB-A8F9-E9A8E78A9B2F}" srcOrd="0" destOrd="0" presId="urn:microsoft.com/office/officeart/2005/8/layout/vList2"/>
    <dgm:cxn modelId="{9F898932-CDB6-4BC3-8FDA-880671EA1CFD}" type="presParOf" srcId="{F4E5166F-B0CA-4EBD-B003-375B7B857693}" destId="{B8BB880F-5413-4352-A8A5-82FC1387B098}" srcOrd="0" destOrd="0" presId="urn:microsoft.com/office/officeart/2005/8/layout/vList2"/>
    <dgm:cxn modelId="{57E511FA-3ED0-4188-A6A4-BAD4DD0187B4}" type="presParOf" srcId="{F4E5166F-B0CA-4EBD-B003-375B7B857693}" destId="{A5D0AAEE-8875-4ED9-9388-214F24D75652}" srcOrd="1" destOrd="0" presId="urn:microsoft.com/office/officeart/2005/8/layout/vList2"/>
    <dgm:cxn modelId="{C35B80C5-6B08-497B-B584-4265D6C2B1B4}" type="presParOf" srcId="{F4E5166F-B0CA-4EBD-B003-375B7B857693}" destId="{553B6355-C272-4671-A3D0-C0E2AF0E279A}" srcOrd="2" destOrd="0" presId="urn:microsoft.com/office/officeart/2005/8/layout/vList2"/>
    <dgm:cxn modelId="{0F837408-2629-42A8-9B57-880960C0B246}" type="presParOf" srcId="{F4E5166F-B0CA-4EBD-B003-375B7B857693}" destId="{EF24621B-8227-4B4D-ACFE-1B4348F0F34A}" srcOrd="3" destOrd="0" presId="urn:microsoft.com/office/officeart/2005/8/layout/vList2"/>
    <dgm:cxn modelId="{9DC73025-A1ED-4416-A432-151708A4699A}" type="presParOf" srcId="{F4E5166F-B0CA-4EBD-B003-375B7B857693}" destId="{773E5578-4C70-4C87-B567-9E860929E539}" srcOrd="4" destOrd="0" presId="urn:microsoft.com/office/officeart/2005/8/layout/vList2"/>
    <dgm:cxn modelId="{D02F66C2-6238-48FA-8EB7-1C359D18621C}" type="presParOf" srcId="{F4E5166F-B0CA-4EBD-B003-375B7B857693}" destId="{BA7C64D8-DFA3-4FCB-802B-3EC7B5CD5E18}" srcOrd="5" destOrd="0" presId="urn:microsoft.com/office/officeart/2005/8/layout/vList2"/>
    <dgm:cxn modelId="{EA1C8D0D-DD74-4876-8F6C-B0D9650809C2}" type="presParOf" srcId="{F4E5166F-B0CA-4EBD-B003-375B7B857693}" destId="{3F9441A1-6F25-42EA-BC2C-93E5C8B664A1}" srcOrd="6" destOrd="0" presId="urn:microsoft.com/office/officeart/2005/8/layout/vList2"/>
    <dgm:cxn modelId="{6CFF2622-A89B-4DFA-B651-587B79165716}" type="presParOf" srcId="{F4E5166F-B0CA-4EBD-B003-375B7B857693}" destId="{B2767099-334E-4681-A89B-DEF314080F5D}" srcOrd="7" destOrd="0" presId="urn:microsoft.com/office/officeart/2005/8/layout/vList2"/>
    <dgm:cxn modelId="{0F5CD685-E3E7-41DE-AD1D-E5FA694CBDA1}" type="presParOf" srcId="{F4E5166F-B0CA-4EBD-B003-375B7B857693}" destId="{7D50CDA2-1326-4BCB-A8F9-E9A8E78A9B2F}" srcOrd="8" destOrd="0" presId="urn:microsoft.com/office/officeart/2005/8/layout/vList2"/>
    <dgm:cxn modelId="{9CB019E9-A281-4DDC-A2D0-9EF321E789A7}" type="presParOf" srcId="{F4E5166F-B0CA-4EBD-B003-375B7B857693}" destId="{3A76F172-6CB5-41DF-A853-660331C4AF21}" srcOrd="9" destOrd="0" presId="urn:microsoft.com/office/officeart/2005/8/layout/vList2"/>
    <dgm:cxn modelId="{C5573139-2D83-4899-8C95-6DA558C52A36}" type="presParOf" srcId="{F4E5166F-B0CA-4EBD-B003-375B7B857693}" destId="{02E9A16D-F980-4A5A-B53B-C9D5A45E4CF8}" srcOrd="10" destOrd="0" presId="urn:microsoft.com/office/officeart/2005/8/layout/vList2"/>
    <dgm:cxn modelId="{DF52BFAD-BB25-447E-A61E-B3B28AF86A7D}" type="presParOf" srcId="{F4E5166F-B0CA-4EBD-B003-375B7B857693}" destId="{F577B1C3-87C5-4726-A28C-CB95A3AF06B8}" srcOrd="11" destOrd="0" presId="urn:microsoft.com/office/officeart/2005/8/layout/vList2"/>
    <dgm:cxn modelId="{451854C4-1D11-415F-9A36-C492FECD749C}" type="presParOf" srcId="{F4E5166F-B0CA-4EBD-B003-375B7B857693}" destId="{0D1453F9-C1F9-4B50-B06F-86B3FABD8936}"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105D9A-CE97-4202-A557-5DC0FBEC77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C37F515-6A62-404A-B330-F65B9FFA3769}">
      <dgm:prSet/>
      <dgm:spPr/>
      <dgm:t>
        <a:bodyPr/>
        <a:lstStyle/>
        <a:p>
          <a:r>
            <a:rPr lang="en-GB" b="1" i="0"/>
            <a:t>Tier A – MUST be decided by officers</a:t>
          </a:r>
          <a:endParaRPr lang="en-US"/>
        </a:p>
      </dgm:t>
    </dgm:pt>
    <dgm:pt modelId="{90259780-3636-490C-AD4C-F09BDC48D860}" type="parTrans" cxnId="{99EDC978-4F9B-4555-8594-7497019C53EC}">
      <dgm:prSet/>
      <dgm:spPr/>
      <dgm:t>
        <a:bodyPr/>
        <a:lstStyle/>
        <a:p>
          <a:endParaRPr lang="en-US"/>
        </a:p>
      </dgm:t>
    </dgm:pt>
    <dgm:pt modelId="{6321947D-2F80-4C02-9360-D782869939D6}" type="sibTrans" cxnId="{99EDC978-4F9B-4555-8594-7497019C53EC}">
      <dgm:prSet/>
      <dgm:spPr/>
      <dgm:t>
        <a:bodyPr/>
        <a:lstStyle/>
        <a:p>
          <a:endParaRPr lang="en-US"/>
        </a:p>
      </dgm:t>
    </dgm:pt>
    <dgm:pt modelId="{65E33B98-D023-4591-A4E6-5C3930620F45}">
      <dgm:prSet/>
      <dgm:spPr/>
      <dgm:t>
        <a:bodyPr/>
        <a:lstStyle/>
        <a:p>
          <a:r>
            <a:rPr lang="en-GB" b="0" i="0" dirty="0"/>
            <a:t>      	No committee involvement</a:t>
          </a:r>
          <a:endParaRPr lang="en-US" dirty="0"/>
        </a:p>
      </dgm:t>
    </dgm:pt>
    <dgm:pt modelId="{CC57DA06-16B9-4AB8-AB03-72E6C2A00970}" type="parTrans" cxnId="{35ACD7EF-7883-487F-95A7-06481DBE8ECF}">
      <dgm:prSet/>
      <dgm:spPr/>
      <dgm:t>
        <a:bodyPr/>
        <a:lstStyle/>
        <a:p>
          <a:endParaRPr lang="en-US"/>
        </a:p>
      </dgm:t>
    </dgm:pt>
    <dgm:pt modelId="{8CF988E9-32A1-4527-89B5-4CD703F4DF0D}" type="sibTrans" cxnId="{35ACD7EF-7883-487F-95A7-06481DBE8ECF}">
      <dgm:prSet/>
      <dgm:spPr/>
      <dgm:t>
        <a:bodyPr/>
        <a:lstStyle/>
        <a:p>
          <a:endParaRPr lang="en-US"/>
        </a:p>
      </dgm:t>
    </dgm:pt>
    <dgm:pt modelId="{1D57C474-6FB4-4539-A483-8FD4CD7B1F28}">
      <dgm:prSet/>
      <dgm:spPr/>
      <dgm:t>
        <a:bodyPr/>
        <a:lstStyle/>
        <a:p>
          <a:r>
            <a:rPr lang="en-GB" b="0" i="0"/>
            <a:t>Examples:</a:t>
          </a:r>
          <a:endParaRPr lang="en-US"/>
        </a:p>
      </dgm:t>
    </dgm:pt>
    <dgm:pt modelId="{8B34F69F-E8D5-44F1-BCAB-E14A74D5EC66}" type="parTrans" cxnId="{CA75CA5A-1884-4F64-8A5B-2A0041D4F67D}">
      <dgm:prSet/>
      <dgm:spPr/>
      <dgm:t>
        <a:bodyPr/>
        <a:lstStyle/>
        <a:p>
          <a:endParaRPr lang="en-US"/>
        </a:p>
      </dgm:t>
    </dgm:pt>
    <dgm:pt modelId="{4C4163D4-2495-4EB3-8401-AA90EA0B3E6E}" type="sibTrans" cxnId="{CA75CA5A-1884-4F64-8A5B-2A0041D4F67D}">
      <dgm:prSet/>
      <dgm:spPr/>
      <dgm:t>
        <a:bodyPr/>
        <a:lstStyle/>
        <a:p>
          <a:endParaRPr lang="en-US"/>
        </a:p>
      </dgm:t>
    </dgm:pt>
    <dgm:pt modelId="{D7B64935-C973-4E92-A630-2A4FB52B0F0C}">
      <dgm:prSet/>
      <dgm:spPr/>
      <dgm:t>
        <a:bodyPr/>
        <a:lstStyle/>
        <a:p>
          <a:r>
            <a:rPr lang="en-GB" b="0" i="0" dirty="0"/>
            <a:t>	Householder applications</a:t>
          </a:r>
          <a:endParaRPr lang="en-US" dirty="0"/>
        </a:p>
      </dgm:t>
    </dgm:pt>
    <dgm:pt modelId="{F09EEC9C-7650-419B-9241-9107AE3406AD}" type="parTrans" cxnId="{DC348A53-C605-4FA1-AA5F-6BB44960BA82}">
      <dgm:prSet/>
      <dgm:spPr/>
      <dgm:t>
        <a:bodyPr/>
        <a:lstStyle/>
        <a:p>
          <a:endParaRPr lang="en-US"/>
        </a:p>
      </dgm:t>
    </dgm:pt>
    <dgm:pt modelId="{01470F47-F5CF-4E4D-8EDF-35C0F14E7681}" type="sibTrans" cxnId="{DC348A53-C605-4FA1-AA5F-6BB44960BA82}">
      <dgm:prSet/>
      <dgm:spPr/>
      <dgm:t>
        <a:bodyPr/>
        <a:lstStyle/>
        <a:p>
          <a:endParaRPr lang="en-US"/>
        </a:p>
      </dgm:t>
    </dgm:pt>
    <dgm:pt modelId="{58789FF0-4E7C-4840-8154-08C41F2D426C}">
      <dgm:prSet/>
      <dgm:spPr/>
      <dgm:t>
        <a:bodyPr/>
        <a:lstStyle/>
        <a:p>
          <a:r>
            <a:rPr lang="en-GB" b="0" i="0" dirty="0"/>
            <a:t>	Small housing developments</a:t>
          </a:r>
          <a:endParaRPr lang="en-US" dirty="0"/>
        </a:p>
      </dgm:t>
    </dgm:pt>
    <dgm:pt modelId="{D20B9FFF-9399-4794-872B-22385ABB6712}" type="parTrans" cxnId="{33BAC84E-34A2-43F2-8780-D6469B6FB6C4}">
      <dgm:prSet/>
      <dgm:spPr/>
      <dgm:t>
        <a:bodyPr/>
        <a:lstStyle/>
        <a:p>
          <a:endParaRPr lang="en-US"/>
        </a:p>
      </dgm:t>
    </dgm:pt>
    <dgm:pt modelId="{109963A5-5AAB-4FC7-BD45-C310EAE6FAAF}" type="sibTrans" cxnId="{33BAC84E-34A2-43F2-8780-D6469B6FB6C4}">
      <dgm:prSet/>
      <dgm:spPr/>
      <dgm:t>
        <a:bodyPr/>
        <a:lstStyle/>
        <a:p>
          <a:endParaRPr lang="en-US"/>
        </a:p>
      </dgm:t>
    </dgm:pt>
    <dgm:pt modelId="{F9039579-4B80-4C3B-B9D7-5B8145AD7523}">
      <dgm:prSet/>
      <dgm:spPr/>
      <dgm:t>
        <a:bodyPr/>
        <a:lstStyle/>
        <a:p>
          <a:r>
            <a:rPr lang="en-GB" b="0" i="0" dirty="0"/>
            <a:t>	Minor commercial proposals</a:t>
          </a:r>
          <a:endParaRPr lang="en-US" dirty="0"/>
        </a:p>
      </dgm:t>
    </dgm:pt>
    <dgm:pt modelId="{65EBB22F-2881-4A06-AD2B-8B08BA263C16}" type="parTrans" cxnId="{A65AD0B8-846E-46EA-BAF5-21581F3366CA}">
      <dgm:prSet/>
      <dgm:spPr/>
      <dgm:t>
        <a:bodyPr/>
        <a:lstStyle/>
        <a:p>
          <a:endParaRPr lang="en-US"/>
        </a:p>
      </dgm:t>
    </dgm:pt>
    <dgm:pt modelId="{6FEE3017-FAAF-42A4-AC05-9EE9EC572341}" type="sibTrans" cxnId="{A65AD0B8-846E-46EA-BAF5-21581F3366CA}">
      <dgm:prSet/>
      <dgm:spPr/>
      <dgm:t>
        <a:bodyPr/>
        <a:lstStyle/>
        <a:p>
          <a:endParaRPr lang="en-US"/>
        </a:p>
      </dgm:t>
    </dgm:pt>
    <dgm:pt modelId="{CCB0D2D5-A791-403C-B391-7723A01F087F}">
      <dgm:prSet/>
      <dgm:spPr/>
      <dgm:t>
        <a:bodyPr/>
        <a:lstStyle/>
        <a:p>
          <a:r>
            <a:rPr lang="en-GB" b="0" i="0" dirty="0"/>
            <a:t>	Certificates of lawfulness</a:t>
          </a:r>
          <a:endParaRPr lang="en-US" dirty="0"/>
        </a:p>
      </dgm:t>
    </dgm:pt>
    <dgm:pt modelId="{61567B05-13E2-4845-B6D9-0EF423E2F160}" type="parTrans" cxnId="{578D4FEB-C564-4E8E-8F84-75AB3EE7696A}">
      <dgm:prSet/>
      <dgm:spPr/>
      <dgm:t>
        <a:bodyPr/>
        <a:lstStyle/>
        <a:p>
          <a:endParaRPr lang="en-US"/>
        </a:p>
      </dgm:t>
    </dgm:pt>
    <dgm:pt modelId="{B7999F8D-FC7F-406B-B738-253FAF9F92F3}" type="sibTrans" cxnId="{578D4FEB-C564-4E8E-8F84-75AB3EE7696A}">
      <dgm:prSet/>
      <dgm:spPr/>
      <dgm:t>
        <a:bodyPr/>
        <a:lstStyle/>
        <a:p>
          <a:endParaRPr lang="en-US"/>
        </a:p>
      </dgm:t>
    </dgm:pt>
    <dgm:pt modelId="{AF77A58C-3F33-4688-8CF8-A1012B1C8610}">
      <dgm:prSet/>
      <dgm:spPr/>
      <dgm:t>
        <a:bodyPr/>
        <a:lstStyle/>
        <a:p>
          <a:r>
            <a:rPr lang="en-GB" b="0" i="0" dirty="0"/>
            <a:t>	Non-material amendments</a:t>
          </a:r>
          <a:endParaRPr lang="en-US" dirty="0"/>
        </a:p>
      </dgm:t>
    </dgm:pt>
    <dgm:pt modelId="{8B3161C3-4584-488C-A29F-577D8FD33D0D}" type="parTrans" cxnId="{F14F5816-6521-4AD0-B5E6-E59DF5E2CDEA}">
      <dgm:prSet/>
      <dgm:spPr/>
      <dgm:t>
        <a:bodyPr/>
        <a:lstStyle/>
        <a:p>
          <a:endParaRPr lang="en-US"/>
        </a:p>
      </dgm:t>
    </dgm:pt>
    <dgm:pt modelId="{AF8A0057-AC68-4102-8ECC-B482751FCDBA}" type="sibTrans" cxnId="{F14F5816-6521-4AD0-B5E6-E59DF5E2CDEA}">
      <dgm:prSet/>
      <dgm:spPr/>
      <dgm:t>
        <a:bodyPr/>
        <a:lstStyle/>
        <a:p>
          <a:endParaRPr lang="en-US"/>
        </a:p>
      </dgm:t>
    </dgm:pt>
    <dgm:pt modelId="{68BCD5B2-34F0-4BF3-8497-031F0AC0E5CA}" type="pres">
      <dgm:prSet presAssocID="{FD105D9A-CE97-4202-A557-5DC0FBEC7767}" presName="linear" presStyleCnt="0">
        <dgm:presLayoutVars>
          <dgm:animLvl val="lvl"/>
          <dgm:resizeHandles val="exact"/>
        </dgm:presLayoutVars>
      </dgm:prSet>
      <dgm:spPr/>
    </dgm:pt>
    <dgm:pt modelId="{695DACF2-E964-4274-89F3-D4D0118B9759}" type="pres">
      <dgm:prSet presAssocID="{AC37F515-6A62-404A-B330-F65B9FFA3769}" presName="parentText" presStyleLbl="node1" presStyleIdx="0" presStyleCnt="8">
        <dgm:presLayoutVars>
          <dgm:chMax val="0"/>
          <dgm:bulletEnabled val="1"/>
        </dgm:presLayoutVars>
      </dgm:prSet>
      <dgm:spPr/>
    </dgm:pt>
    <dgm:pt modelId="{92D8A64D-07A2-4877-811A-D4579616CF19}" type="pres">
      <dgm:prSet presAssocID="{6321947D-2F80-4C02-9360-D782869939D6}" presName="spacer" presStyleCnt="0"/>
      <dgm:spPr/>
    </dgm:pt>
    <dgm:pt modelId="{9ABA9032-3E4D-43D6-BC0F-F69828DE7BEC}" type="pres">
      <dgm:prSet presAssocID="{65E33B98-D023-4591-A4E6-5C3930620F45}" presName="parentText" presStyleLbl="node1" presStyleIdx="1" presStyleCnt="8">
        <dgm:presLayoutVars>
          <dgm:chMax val="0"/>
          <dgm:bulletEnabled val="1"/>
        </dgm:presLayoutVars>
      </dgm:prSet>
      <dgm:spPr/>
    </dgm:pt>
    <dgm:pt modelId="{012C75F5-194B-4D33-8AF2-A36DFDBC8F55}" type="pres">
      <dgm:prSet presAssocID="{8CF988E9-32A1-4527-89B5-4CD703F4DF0D}" presName="spacer" presStyleCnt="0"/>
      <dgm:spPr/>
    </dgm:pt>
    <dgm:pt modelId="{2A5FE362-DD75-4647-B902-B01192A878C1}" type="pres">
      <dgm:prSet presAssocID="{1D57C474-6FB4-4539-A483-8FD4CD7B1F28}" presName="parentText" presStyleLbl="node1" presStyleIdx="2" presStyleCnt="8">
        <dgm:presLayoutVars>
          <dgm:chMax val="0"/>
          <dgm:bulletEnabled val="1"/>
        </dgm:presLayoutVars>
      </dgm:prSet>
      <dgm:spPr/>
    </dgm:pt>
    <dgm:pt modelId="{C0E3C73D-8BA0-42C0-9932-FBAE29170866}" type="pres">
      <dgm:prSet presAssocID="{4C4163D4-2495-4EB3-8401-AA90EA0B3E6E}" presName="spacer" presStyleCnt="0"/>
      <dgm:spPr/>
    </dgm:pt>
    <dgm:pt modelId="{058958FF-FCEE-43C4-A7E5-FE309A78C53E}" type="pres">
      <dgm:prSet presAssocID="{D7B64935-C973-4E92-A630-2A4FB52B0F0C}" presName="parentText" presStyleLbl="node1" presStyleIdx="3" presStyleCnt="8">
        <dgm:presLayoutVars>
          <dgm:chMax val="0"/>
          <dgm:bulletEnabled val="1"/>
        </dgm:presLayoutVars>
      </dgm:prSet>
      <dgm:spPr/>
    </dgm:pt>
    <dgm:pt modelId="{61B5B322-BAB9-43A5-8B0E-6A1593C09453}" type="pres">
      <dgm:prSet presAssocID="{01470F47-F5CF-4E4D-8EDF-35C0F14E7681}" presName="spacer" presStyleCnt="0"/>
      <dgm:spPr/>
    </dgm:pt>
    <dgm:pt modelId="{ECEA0D85-8E06-42B3-9680-DA5F6EDCF889}" type="pres">
      <dgm:prSet presAssocID="{58789FF0-4E7C-4840-8154-08C41F2D426C}" presName="parentText" presStyleLbl="node1" presStyleIdx="4" presStyleCnt="8">
        <dgm:presLayoutVars>
          <dgm:chMax val="0"/>
          <dgm:bulletEnabled val="1"/>
        </dgm:presLayoutVars>
      </dgm:prSet>
      <dgm:spPr/>
    </dgm:pt>
    <dgm:pt modelId="{ED65908B-1E20-402A-985D-15E91C37F95A}" type="pres">
      <dgm:prSet presAssocID="{109963A5-5AAB-4FC7-BD45-C310EAE6FAAF}" presName="spacer" presStyleCnt="0"/>
      <dgm:spPr/>
    </dgm:pt>
    <dgm:pt modelId="{C5DC9F2C-21E6-4C8C-B307-905BC82368E0}" type="pres">
      <dgm:prSet presAssocID="{F9039579-4B80-4C3B-B9D7-5B8145AD7523}" presName="parentText" presStyleLbl="node1" presStyleIdx="5" presStyleCnt="8">
        <dgm:presLayoutVars>
          <dgm:chMax val="0"/>
          <dgm:bulletEnabled val="1"/>
        </dgm:presLayoutVars>
      </dgm:prSet>
      <dgm:spPr/>
    </dgm:pt>
    <dgm:pt modelId="{4ED8B3A7-E6B7-4C5B-9944-170207D30934}" type="pres">
      <dgm:prSet presAssocID="{6FEE3017-FAAF-42A4-AC05-9EE9EC572341}" presName="spacer" presStyleCnt="0"/>
      <dgm:spPr/>
    </dgm:pt>
    <dgm:pt modelId="{EEADB8D4-51AC-4763-BF76-C799FB1BD420}" type="pres">
      <dgm:prSet presAssocID="{CCB0D2D5-A791-403C-B391-7723A01F087F}" presName="parentText" presStyleLbl="node1" presStyleIdx="6" presStyleCnt="8">
        <dgm:presLayoutVars>
          <dgm:chMax val="0"/>
          <dgm:bulletEnabled val="1"/>
        </dgm:presLayoutVars>
      </dgm:prSet>
      <dgm:spPr/>
    </dgm:pt>
    <dgm:pt modelId="{106E5ADA-F4A5-4628-8AA2-BB3291EC1294}" type="pres">
      <dgm:prSet presAssocID="{B7999F8D-FC7F-406B-B738-253FAF9F92F3}" presName="spacer" presStyleCnt="0"/>
      <dgm:spPr/>
    </dgm:pt>
    <dgm:pt modelId="{91A2ACA0-B5EE-4464-9FDC-54011E84701B}" type="pres">
      <dgm:prSet presAssocID="{AF77A58C-3F33-4688-8CF8-A1012B1C8610}" presName="parentText" presStyleLbl="node1" presStyleIdx="7" presStyleCnt="8">
        <dgm:presLayoutVars>
          <dgm:chMax val="0"/>
          <dgm:bulletEnabled val="1"/>
        </dgm:presLayoutVars>
      </dgm:prSet>
      <dgm:spPr/>
    </dgm:pt>
  </dgm:ptLst>
  <dgm:cxnLst>
    <dgm:cxn modelId="{8C910505-52FE-44B4-AB14-3196E393A8EC}" type="presOf" srcId="{58789FF0-4E7C-4840-8154-08C41F2D426C}" destId="{ECEA0D85-8E06-42B3-9680-DA5F6EDCF889}" srcOrd="0" destOrd="0" presId="urn:microsoft.com/office/officeart/2005/8/layout/vList2"/>
    <dgm:cxn modelId="{5AF7C70A-0982-4CB9-90BD-5F4ECC1AF96A}" type="presOf" srcId="{AF77A58C-3F33-4688-8CF8-A1012B1C8610}" destId="{91A2ACA0-B5EE-4464-9FDC-54011E84701B}" srcOrd="0" destOrd="0" presId="urn:microsoft.com/office/officeart/2005/8/layout/vList2"/>
    <dgm:cxn modelId="{F14F5816-6521-4AD0-B5E6-E59DF5E2CDEA}" srcId="{FD105D9A-CE97-4202-A557-5DC0FBEC7767}" destId="{AF77A58C-3F33-4688-8CF8-A1012B1C8610}" srcOrd="7" destOrd="0" parTransId="{8B3161C3-4584-488C-A29F-577D8FD33D0D}" sibTransId="{AF8A0057-AC68-4102-8ECC-B482751FCDBA}"/>
    <dgm:cxn modelId="{55DDAD1D-992A-411D-952A-EAB7B78F55C3}" type="presOf" srcId="{FD105D9A-CE97-4202-A557-5DC0FBEC7767}" destId="{68BCD5B2-34F0-4BF3-8497-031F0AC0E5CA}" srcOrd="0" destOrd="0" presId="urn:microsoft.com/office/officeart/2005/8/layout/vList2"/>
    <dgm:cxn modelId="{1E33B824-E66A-4886-B936-A35E0D2BA24F}" type="presOf" srcId="{65E33B98-D023-4591-A4E6-5C3930620F45}" destId="{9ABA9032-3E4D-43D6-BC0F-F69828DE7BEC}" srcOrd="0" destOrd="0" presId="urn:microsoft.com/office/officeart/2005/8/layout/vList2"/>
    <dgm:cxn modelId="{27BFE42D-DCAC-4C06-869D-1E85BF9E0A62}" type="presOf" srcId="{D7B64935-C973-4E92-A630-2A4FB52B0F0C}" destId="{058958FF-FCEE-43C4-A7E5-FE309A78C53E}" srcOrd="0" destOrd="0" presId="urn:microsoft.com/office/officeart/2005/8/layout/vList2"/>
    <dgm:cxn modelId="{782ABC46-2A45-4237-AE04-7F305BB4B4C5}" type="presOf" srcId="{1D57C474-6FB4-4539-A483-8FD4CD7B1F28}" destId="{2A5FE362-DD75-4647-B902-B01192A878C1}" srcOrd="0" destOrd="0" presId="urn:microsoft.com/office/officeart/2005/8/layout/vList2"/>
    <dgm:cxn modelId="{33BAC84E-34A2-43F2-8780-D6469B6FB6C4}" srcId="{FD105D9A-CE97-4202-A557-5DC0FBEC7767}" destId="{58789FF0-4E7C-4840-8154-08C41F2D426C}" srcOrd="4" destOrd="0" parTransId="{D20B9FFF-9399-4794-872B-22385ABB6712}" sibTransId="{109963A5-5AAB-4FC7-BD45-C310EAE6FAAF}"/>
    <dgm:cxn modelId="{DC348A53-C605-4FA1-AA5F-6BB44960BA82}" srcId="{FD105D9A-CE97-4202-A557-5DC0FBEC7767}" destId="{D7B64935-C973-4E92-A630-2A4FB52B0F0C}" srcOrd="3" destOrd="0" parTransId="{F09EEC9C-7650-419B-9241-9107AE3406AD}" sibTransId="{01470F47-F5CF-4E4D-8EDF-35C0F14E7681}"/>
    <dgm:cxn modelId="{99EDC978-4F9B-4555-8594-7497019C53EC}" srcId="{FD105D9A-CE97-4202-A557-5DC0FBEC7767}" destId="{AC37F515-6A62-404A-B330-F65B9FFA3769}" srcOrd="0" destOrd="0" parTransId="{90259780-3636-490C-AD4C-F09BDC48D860}" sibTransId="{6321947D-2F80-4C02-9360-D782869939D6}"/>
    <dgm:cxn modelId="{CA75CA5A-1884-4F64-8A5B-2A0041D4F67D}" srcId="{FD105D9A-CE97-4202-A557-5DC0FBEC7767}" destId="{1D57C474-6FB4-4539-A483-8FD4CD7B1F28}" srcOrd="2" destOrd="0" parTransId="{8B34F69F-E8D5-44F1-BCAB-E14A74D5EC66}" sibTransId="{4C4163D4-2495-4EB3-8401-AA90EA0B3E6E}"/>
    <dgm:cxn modelId="{7E75DA8E-DBEE-4730-9348-9452304D912C}" type="presOf" srcId="{AC37F515-6A62-404A-B330-F65B9FFA3769}" destId="{695DACF2-E964-4274-89F3-D4D0118B9759}" srcOrd="0" destOrd="0" presId="urn:microsoft.com/office/officeart/2005/8/layout/vList2"/>
    <dgm:cxn modelId="{09ECF19F-B305-4521-B384-0337E5F19182}" type="presOf" srcId="{F9039579-4B80-4C3B-B9D7-5B8145AD7523}" destId="{C5DC9F2C-21E6-4C8C-B307-905BC82368E0}" srcOrd="0" destOrd="0" presId="urn:microsoft.com/office/officeart/2005/8/layout/vList2"/>
    <dgm:cxn modelId="{A65AD0B8-846E-46EA-BAF5-21581F3366CA}" srcId="{FD105D9A-CE97-4202-A557-5DC0FBEC7767}" destId="{F9039579-4B80-4C3B-B9D7-5B8145AD7523}" srcOrd="5" destOrd="0" parTransId="{65EBB22F-2881-4A06-AD2B-8B08BA263C16}" sibTransId="{6FEE3017-FAAF-42A4-AC05-9EE9EC572341}"/>
    <dgm:cxn modelId="{30CDFBC4-34FC-4AC5-AA35-6518F5695A5F}" type="presOf" srcId="{CCB0D2D5-A791-403C-B391-7723A01F087F}" destId="{EEADB8D4-51AC-4763-BF76-C799FB1BD420}" srcOrd="0" destOrd="0" presId="urn:microsoft.com/office/officeart/2005/8/layout/vList2"/>
    <dgm:cxn modelId="{578D4FEB-C564-4E8E-8F84-75AB3EE7696A}" srcId="{FD105D9A-CE97-4202-A557-5DC0FBEC7767}" destId="{CCB0D2D5-A791-403C-B391-7723A01F087F}" srcOrd="6" destOrd="0" parTransId="{61567B05-13E2-4845-B6D9-0EF423E2F160}" sibTransId="{B7999F8D-FC7F-406B-B738-253FAF9F92F3}"/>
    <dgm:cxn modelId="{35ACD7EF-7883-487F-95A7-06481DBE8ECF}" srcId="{FD105D9A-CE97-4202-A557-5DC0FBEC7767}" destId="{65E33B98-D023-4591-A4E6-5C3930620F45}" srcOrd="1" destOrd="0" parTransId="{CC57DA06-16B9-4AB8-AB03-72E6C2A00970}" sibTransId="{8CF988E9-32A1-4527-89B5-4CD703F4DF0D}"/>
    <dgm:cxn modelId="{A7C70116-C1A0-4974-8C9A-C310B8464120}" type="presParOf" srcId="{68BCD5B2-34F0-4BF3-8497-031F0AC0E5CA}" destId="{695DACF2-E964-4274-89F3-D4D0118B9759}" srcOrd="0" destOrd="0" presId="urn:microsoft.com/office/officeart/2005/8/layout/vList2"/>
    <dgm:cxn modelId="{476B167A-400D-49A9-A98D-B1A2380C0EE5}" type="presParOf" srcId="{68BCD5B2-34F0-4BF3-8497-031F0AC0E5CA}" destId="{92D8A64D-07A2-4877-811A-D4579616CF19}" srcOrd="1" destOrd="0" presId="urn:microsoft.com/office/officeart/2005/8/layout/vList2"/>
    <dgm:cxn modelId="{99DBF77D-AFB7-49DE-AD84-70E5147E23B4}" type="presParOf" srcId="{68BCD5B2-34F0-4BF3-8497-031F0AC0E5CA}" destId="{9ABA9032-3E4D-43D6-BC0F-F69828DE7BEC}" srcOrd="2" destOrd="0" presId="urn:microsoft.com/office/officeart/2005/8/layout/vList2"/>
    <dgm:cxn modelId="{FA050E57-BE79-48BE-91CF-A8DAFAB9A17A}" type="presParOf" srcId="{68BCD5B2-34F0-4BF3-8497-031F0AC0E5CA}" destId="{012C75F5-194B-4D33-8AF2-A36DFDBC8F55}" srcOrd="3" destOrd="0" presId="urn:microsoft.com/office/officeart/2005/8/layout/vList2"/>
    <dgm:cxn modelId="{C3B850AE-5E20-467B-A11B-A4BBF10F2C8B}" type="presParOf" srcId="{68BCD5B2-34F0-4BF3-8497-031F0AC0E5CA}" destId="{2A5FE362-DD75-4647-B902-B01192A878C1}" srcOrd="4" destOrd="0" presId="urn:microsoft.com/office/officeart/2005/8/layout/vList2"/>
    <dgm:cxn modelId="{D451C2EC-3DF9-44C6-A0CE-27401D847C76}" type="presParOf" srcId="{68BCD5B2-34F0-4BF3-8497-031F0AC0E5CA}" destId="{C0E3C73D-8BA0-42C0-9932-FBAE29170866}" srcOrd="5" destOrd="0" presId="urn:microsoft.com/office/officeart/2005/8/layout/vList2"/>
    <dgm:cxn modelId="{FCC78E77-6613-4992-850C-AE5761778E76}" type="presParOf" srcId="{68BCD5B2-34F0-4BF3-8497-031F0AC0E5CA}" destId="{058958FF-FCEE-43C4-A7E5-FE309A78C53E}" srcOrd="6" destOrd="0" presId="urn:microsoft.com/office/officeart/2005/8/layout/vList2"/>
    <dgm:cxn modelId="{6FC1F259-AF8D-4ECF-B7D9-7E4F76990AAB}" type="presParOf" srcId="{68BCD5B2-34F0-4BF3-8497-031F0AC0E5CA}" destId="{61B5B322-BAB9-43A5-8B0E-6A1593C09453}" srcOrd="7" destOrd="0" presId="urn:microsoft.com/office/officeart/2005/8/layout/vList2"/>
    <dgm:cxn modelId="{FBC82201-0333-4D8B-AD4C-F691F633B35F}" type="presParOf" srcId="{68BCD5B2-34F0-4BF3-8497-031F0AC0E5CA}" destId="{ECEA0D85-8E06-42B3-9680-DA5F6EDCF889}" srcOrd="8" destOrd="0" presId="urn:microsoft.com/office/officeart/2005/8/layout/vList2"/>
    <dgm:cxn modelId="{434660B7-83A2-413D-9DC8-5731577A198D}" type="presParOf" srcId="{68BCD5B2-34F0-4BF3-8497-031F0AC0E5CA}" destId="{ED65908B-1E20-402A-985D-15E91C37F95A}" srcOrd="9" destOrd="0" presId="urn:microsoft.com/office/officeart/2005/8/layout/vList2"/>
    <dgm:cxn modelId="{9932372B-8973-43FB-A971-D593CEA87854}" type="presParOf" srcId="{68BCD5B2-34F0-4BF3-8497-031F0AC0E5CA}" destId="{C5DC9F2C-21E6-4C8C-B307-905BC82368E0}" srcOrd="10" destOrd="0" presId="urn:microsoft.com/office/officeart/2005/8/layout/vList2"/>
    <dgm:cxn modelId="{0100BF3C-FE7A-4500-BD69-BCF40A90504F}" type="presParOf" srcId="{68BCD5B2-34F0-4BF3-8497-031F0AC0E5CA}" destId="{4ED8B3A7-E6B7-4C5B-9944-170207D30934}" srcOrd="11" destOrd="0" presId="urn:microsoft.com/office/officeart/2005/8/layout/vList2"/>
    <dgm:cxn modelId="{46A953C0-C7CB-4AD5-BCA3-06C54C869A6C}" type="presParOf" srcId="{68BCD5B2-34F0-4BF3-8497-031F0AC0E5CA}" destId="{EEADB8D4-51AC-4763-BF76-C799FB1BD420}" srcOrd="12" destOrd="0" presId="urn:microsoft.com/office/officeart/2005/8/layout/vList2"/>
    <dgm:cxn modelId="{EB8F40D7-F16A-4E72-B14A-EDEE0CE623E5}" type="presParOf" srcId="{68BCD5B2-34F0-4BF3-8497-031F0AC0E5CA}" destId="{106E5ADA-F4A5-4628-8AA2-BB3291EC1294}" srcOrd="13" destOrd="0" presId="urn:microsoft.com/office/officeart/2005/8/layout/vList2"/>
    <dgm:cxn modelId="{B015552D-09CF-4522-8431-92751FC869F8}" type="presParOf" srcId="{68BCD5B2-34F0-4BF3-8497-031F0AC0E5CA}" destId="{91A2ACA0-B5EE-4464-9FDC-54011E84701B}"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494360-8EC4-4045-A607-A93C43EBAC0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8FB5993-E363-4750-9F5F-F6FA2F0771EB}">
      <dgm:prSet/>
      <dgm:spPr/>
      <dgm:t>
        <a:bodyPr/>
        <a:lstStyle/>
        <a:p>
          <a:r>
            <a:rPr lang="en-GB" b="1" i="0"/>
            <a:t>Tier B – Officer-led (with possible committee referral)</a:t>
          </a:r>
          <a:endParaRPr lang="en-US"/>
        </a:p>
      </dgm:t>
    </dgm:pt>
    <dgm:pt modelId="{85E8B082-FAA2-46C2-B4A7-570C61CCC1D6}" type="parTrans" cxnId="{7C305D2F-EE1E-4AA8-A45A-4AC4A999492E}">
      <dgm:prSet/>
      <dgm:spPr/>
      <dgm:t>
        <a:bodyPr/>
        <a:lstStyle/>
        <a:p>
          <a:endParaRPr lang="en-US"/>
        </a:p>
      </dgm:t>
    </dgm:pt>
    <dgm:pt modelId="{1101E008-D1BB-48B2-8EC0-1EA4B6B1D5F4}" type="sibTrans" cxnId="{7C305D2F-EE1E-4AA8-A45A-4AC4A999492E}">
      <dgm:prSet/>
      <dgm:spPr/>
      <dgm:t>
        <a:bodyPr/>
        <a:lstStyle/>
        <a:p>
          <a:endParaRPr lang="en-US"/>
        </a:p>
      </dgm:t>
    </dgm:pt>
    <dgm:pt modelId="{27431885-855D-4405-957C-022BECA6FE89}">
      <dgm:prSet/>
      <dgm:spPr/>
      <dgm:t>
        <a:bodyPr/>
        <a:lstStyle/>
        <a:p>
          <a:r>
            <a:rPr lang="en-GB" b="0" i="0" dirty="0"/>
            <a:t>	Default = </a:t>
          </a:r>
          <a:r>
            <a:rPr lang="en-GB" b="1" i="0" dirty="0"/>
            <a:t>decided by officers</a:t>
          </a:r>
          <a:endParaRPr lang="en-US" dirty="0"/>
        </a:p>
      </dgm:t>
    </dgm:pt>
    <dgm:pt modelId="{9347D668-E218-47DD-9DBD-B9CE5FA89FFE}" type="parTrans" cxnId="{32997305-5EB4-4BF6-9AC1-748562C8E938}">
      <dgm:prSet/>
      <dgm:spPr/>
      <dgm:t>
        <a:bodyPr/>
        <a:lstStyle/>
        <a:p>
          <a:endParaRPr lang="en-US"/>
        </a:p>
      </dgm:t>
    </dgm:pt>
    <dgm:pt modelId="{BEFB0C5C-7B10-40A9-B0AE-5DB10FC45314}" type="sibTrans" cxnId="{32997305-5EB4-4BF6-9AC1-748562C8E938}">
      <dgm:prSet/>
      <dgm:spPr/>
      <dgm:t>
        <a:bodyPr/>
        <a:lstStyle/>
        <a:p>
          <a:endParaRPr lang="en-US"/>
        </a:p>
      </dgm:t>
    </dgm:pt>
    <dgm:pt modelId="{05CA418C-0CDC-410A-9DC7-E21E567DAE97}">
      <dgm:prSet/>
      <dgm:spPr/>
      <dgm:t>
        <a:bodyPr/>
        <a:lstStyle/>
        <a:p>
          <a:r>
            <a:rPr lang="en-GB" b="0" i="0" dirty="0"/>
            <a:t>	Can go to committee </a:t>
          </a:r>
          <a:r>
            <a:rPr lang="en-GB" b="1" i="0" dirty="0"/>
            <a:t>only if criteria met</a:t>
          </a:r>
          <a:endParaRPr lang="en-US" dirty="0"/>
        </a:p>
      </dgm:t>
    </dgm:pt>
    <dgm:pt modelId="{5CC951CE-2828-4CFF-98AA-050084FD15E3}" type="parTrans" cxnId="{B8FE11AF-7922-4769-B99A-46755CE942C8}">
      <dgm:prSet/>
      <dgm:spPr/>
      <dgm:t>
        <a:bodyPr/>
        <a:lstStyle/>
        <a:p>
          <a:endParaRPr lang="en-US"/>
        </a:p>
      </dgm:t>
    </dgm:pt>
    <dgm:pt modelId="{BE896C8B-10F5-4325-8E95-9C86057C930A}" type="sibTrans" cxnId="{B8FE11AF-7922-4769-B99A-46755CE942C8}">
      <dgm:prSet/>
      <dgm:spPr/>
      <dgm:t>
        <a:bodyPr/>
        <a:lstStyle/>
        <a:p>
          <a:endParaRPr lang="en-US"/>
        </a:p>
      </dgm:t>
    </dgm:pt>
    <dgm:pt modelId="{677B6307-7401-47D8-B403-731A9401C6F1}">
      <dgm:prSet/>
      <dgm:spPr/>
      <dgm:t>
        <a:bodyPr/>
        <a:lstStyle/>
        <a:p>
          <a:r>
            <a:rPr lang="en-GB" b="0" i="0"/>
            <a:t>Referral allowed if:</a:t>
          </a:r>
          <a:endParaRPr lang="en-US"/>
        </a:p>
      </dgm:t>
    </dgm:pt>
    <dgm:pt modelId="{CE110A9A-29D3-42C9-8FEE-BE49F8E8702E}" type="parTrans" cxnId="{8DCFC4F1-7E7F-4B17-BBF6-0073DF9C6A7D}">
      <dgm:prSet/>
      <dgm:spPr/>
      <dgm:t>
        <a:bodyPr/>
        <a:lstStyle/>
        <a:p>
          <a:endParaRPr lang="en-US"/>
        </a:p>
      </dgm:t>
    </dgm:pt>
    <dgm:pt modelId="{56175399-FC72-4A05-93B7-63B42D32BFD6}" type="sibTrans" cxnId="{8DCFC4F1-7E7F-4B17-BBF6-0073DF9C6A7D}">
      <dgm:prSet/>
      <dgm:spPr/>
      <dgm:t>
        <a:bodyPr/>
        <a:lstStyle/>
        <a:p>
          <a:endParaRPr lang="en-US"/>
        </a:p>
      </dgm:t>
    </dgm:pt>
    <dgm:pt modelId="{D1A29AC6-D386-42BD-A7FB-E114445B502A}">
      <dgm:prSet/>
      <dgm:spPr/>
      <dgm:t>
        <a:bodyPr/>
        <a:lstStyle/>
        <a:p>
          <a:r>
            <a:rPr lang="en-GB" b="0" i="0" dirty="0"/>
            <a:t>	Significant </a:t>
          </a:r>
          <a:r>
            <a:rPr lang="en-GB" b="1" i="0" dirty="0"/>
            <a:t>economic, social, or environmental impact</a:t>
          </a:r>
          <a:endParaRPr lang="en-US" dirty="0"/>
        </a:p>
      </dgm:t>
    </dgm:pt>
    <dgm:pt modelId="{1CEF453F-ECA0-47BD-9CA2-8C01C4CA6642}" type="parTrans" cxnId="{622DA167-9707-4AD8-891F-784CB4865D3C}">
      <dgm:prSet/>
      <dgm:spPr/>
      <dgm:t>
        <a:bodyPr/>
        <a:lstStyle/>
        <a:p>
          <a:endParaRPr lang="en-US"/>
        </a:p>
      </dgm:t>
    </dgm:pt>
    <dgm:pt modelId="{BBC55F34-3309-4601-A3CC-5AE09D9A4E9C}" type="sibTrans" cxnId="{622DA167-9707-4AD8-891F-784CB4865D3C}">
      <dgm:prSet/>
      <dgm:spPr/>
      <dgm:t>
        <a:bodyPr/>
        <a:lstStyle/>
        <a:p>
          <a:endParaRPr lang="en-US"/>
        </a:p>
      </dgm:t>
    </dgm:pt>
    <dgm:pt modelId="{98C804B0-795C-4CED-8FF0-E88517C35342}">
      <dgm:prSet/>
      <dgm:spPr/>
      <dgm:t>
        <a:bodyPr/>
        <a:lstStyle/>
        <a:p>
          <a:r>
            <a:rPr lang="en-GB" b="0" i="0" dirty="0"/>
            <a:t>	Important </a:t>
          </a:r>
          <a:r>
            <a:rPr lang="en-GB" b="1" i="0" dirty="0"/>
            <a:t>planning policy issues</a:t>
          </a:r>
          <a:r>
            <a:rPr lang="en-GB" b="0" i="0" dirty="0"/>
            <a:t> </a:t>
          </a:r>
          <a:endParaRPr lang="en-US" dirty="0"/>
        </a:p>
      </dgm:t>
    </dgm:pt>
    <dgm:pt modelId="{A17A1840-BFC0-4658-8FCF-4A04966570E8}" type="parTrans" cxnId="{75340DAE-1CFD-443F-A890-1C66A1AC5F36}">
      <dgm:prSet/>
      <dgm:spPr/>
      <dgm:t>
        <a:bodyPr/>
        <a:lstStyle/>
        <a:p>
          <a:endParaRPr lang="en-US"/>
        </a:p>
      </dgm:t>
    </dgm:pt>
    <dgm:pt modelId="{D941A265-1AB0-4450-9A6B-ED94F6691529}" type="sibTrans" cxnId="{75340DAE-1CFD-443F-A890-1C66A1AC5F36}">
      <dgm:prSet/>
      <dgm:spPr/>
      <dgm:t>
        <a:bodyPr/>
        <a:lstStyle/>
        <a:p>
          <a:endParaRPr lang="en-US"/>
        </a:p>
      </dgm:t>
    </dgm:pt>
    <dgm:pt modelId="{2CAC39A0-FF08-4277-817F-FD6177CE3093}">
      <dgm:prSet/>
      <dgm:spPr/>
      <dgm:t>
        <a:bodyPr/>
        <a:lstStyle/>
        <a:p>
          <a:r>
            <a:rPr lang="en-GB" b="0" i="0"/>
            <a:t>Key point</a:t>
          </a:r>
          <a:endParaRPr lang="en-US"/>
        </a:p>
      </dgm:t>
    </dgm:pt>
    <dgm:pt modelId="{33FA3741-FF72-4736-9210-8DFA0CFF95E7}" type="parTrans" cxnId="{8093B65B-7CAD-43A9-8820-49EC36E50FC4}">
      <dgm:prSet/>
      <dgm:spPr/>
      <dgm:t>
        <a:bodyPr/>
        <a:lstStyle/>
        <a:p>
          <a:endParaRPr lang="en-US"/>
        </a:p>
      </dgm:t>
    </dgm:pt>
    <dgm:pt modelId="{525D3CE4-AF9B-4249-92C7-84FFD08F006F}" type="sibTrans" cxnId="{8093B65B-7CAD-43A9-8820-49EC36E50FC4}">
      <dgm:prSet/>
      <dgm:spPr/>
      <dgm:t>
        <a:bodyPr/>
        <a:lstStyle/>
        <a:p>
          <a:endParaRPr lang="en-US"/>
        </a:p>
      </dgm:t>
    </dgm:pt>
    <dgm:pt modelId="{BD3CDC95-0B9D-4D1D-96D6-3CEBAD55D766}">
      <dgm:prSet/>
      <dgm:spPr/>
      <dgm:t>
        <a:bodyPr/>
        <a:lstStyle/>
        <a:p>
          <a:r>
            <a:rPr lang="en-GB" b="0" i="0" dirty="0"/>
            <a:t>	Committee involvement becomes the </a:t>
          </a:r>
          <a:r>
            <a:rPr lang="en-GB" b="1" i="0" dirty="0"/>
            <a:t>exception, not the rule</a:t>
          </a:r>
          <a:endParaRPr lang="en-US" dirty="0"/>
        </a:p>
      </dgm:t>
    </dgm:pt>
    <dgm:pt modelId="{9E28B6F2-02EF-424D-8F23-482E7F296DAA}" type="parTrans" cxnId="{2B42EA92-143F-49D2-A872-A17FBBC8CD4B}">
      <dgm:prSet/>
      <dgm:spPr/>
      <dgm:t>
        <a:bodyPr/>
        <a:lstStyle/>
        <a:p>
          <a:endParaRPr lang="en-US"/>
        </a:p>
      </dgm:t>
    </dgm:pt>
    <dgm:pt modelId="{57EF6F66-3748-4759-88DC-68A27D4FAC66}" type="sibTrans" cxnId="{2B42EA92-143F-49D2-A872-A17FBBC8CD4B}">
      <dgm:prSet/>
      <dgm:spPr/>
      <dgm:t>
        <a:bodyPr/>
        <a:lstStyle/>
        <a:p>
          <a:endParaRPr lang="en-US"/>
        </a:p>
      </dgm:t>
    </dgm:pt>
    <dgm:pt modelId="{A87D4DE8-F878-4937-B3CC-03FFDD7253EB}" type="pres">
      <dgm:prSet presAssocID="{01494360-8EC4-4045-A607-A93C43EBAC05}" presName="linear" presStyleCnt="0">
        <dgm:presLayoutVars>
          <dgm:animLvl val="lvl"/>
          <dgm:resizeHandles val="exact"/>
        </dgm:presLayoutVars>
      </dgm:prSet>
      <dgm:spPr/>
    </dgm:pt>
    <dgm:pt modelId="{AF4199FB-3DB2-4645-96C6-93860C12DF5B}" type="pres">
      <dgm:prSet presAssocID="{08FB5993-E363-4750-9F5F-F6FA2F0771EB}" presName="parentText" presStyleLbl="node1" presStyleIdx="0" presStyleCnt="8">
        <dgm:presLayoutVars>
          <dgm:chMax val="0"/>
          <dgm:bulletEnabled val="1"/>
        </dgm:presLayoutVars>
      </dgm:prSet>
      <dgm:spPr/>
    </dgm:pt>
    <dgm:pt modelId="{37561B7B-452F-4F3E-A1C6-659FF83DD240}" type="pres">
      <dgm:prSet presAssocID="{1101E008-D1BB-48B2-8EC0-1EA4B6B1D5F4}" presName="spacer" presStyleCnt="0"/>
      <dgm:spPr/>
    </dgm:pt>
    <dgm:pt modelId="{E8797FBB-6A68-4DD5-88C0-B48B33C4E69C}" type="pres">
      <dgm:prSet presAssocID="{27431885-855D-4405-957C-022BECA6FE89}" presName="parentText" presStyleLbl="node1" presStyleIdx="1" presStyleCnt="8">
        <dgm:presLayoutVars>
          <dgm:chMax val="0"/>
          <dgm:bulletEnabled val="1"/>
        </dgm:presLayoutVars>
      </dgm:prSet>
      <dgm:spPr/>
    </dgm:pt>
    <dgm:pt modelId="{71797DF5-AEE7-4816-B013-2CD935B844D3}" type="pres">
      <dgm:prSet presAssocID="{BEFB0C5C-7B10-40A9-B0AE-5DB10FC45314}" presName="spacer" presStyleCnt="0"/>
      <dgm:spPr/>
    </dgm:pt>
    <dgm:pt modelId="{FF4EE6EE-3FA9-4EFA-9290-8EB198DE32EA}" type="pres">
      <dgm:prSet presAssocID="{05CA418C-0CDC-410A-9DC7-E21E567DAE97}" presName="parentText" presStyleLbl="node1" presStyleIdx="2" presStyleCnt="8">
        <dgm:presLayoutVars>
          <dgm:chMax val="0"/>
          <dgm:bulletEnabled val="1"/>
        </dgm:presLayoutVars>
      </dgm:prSet>
      <dgm:spPr/>
    </dgm:pt>
    <dgm:pt modelId="{3F498058-1ED7-4C47-962A-E2F5DEF8622C}" type="pres">
      <dgm:prSet presAssocID="{BE896C8B-10F5-4325-8E95-9C86057C930A}" presName="spacer" presStyleCnt="0"/>
      <dgm:spPr/>
    </dgm:pt>
    <dgm:pt modelId="{B98145BE-969D-42A6-B162-908F3ED89D80}" type="pres">
      <dgm:prSet presAssocID="{677B6307-7401-47D8-B403-731A9401C6F1}" presName="parentText" presStyleLbl="node1" presStyleIdx="3" presStyleCnt="8">
        <dgm:presLayoutVars>
          <dgm:chMax val="0"/>
          <dgm:bulletEnabled val="1"/>
        </dgm:presLayoutVars>
      </dgm:prSet>
      <dgm:spPr/>
    </dgm:pt>
    <dgm:pt modelId="{04B6D722-575F-4787-8C46-AC26DC2360BE}" type="pres">
      <dgm:prSet presAssocID="{56175399-FC72-4A05-93B7-63B42D32BFD6}" presName="spacer" presStyleCnt="0"/>
      <dgm:spPr/>
    </dgm:pt>
    <dgm:pt modelId="{5EB28CB0-0339-4EE1-92CB-05E8158B6E60}" type="pres">
      <dgm:prSet presAssocID="{D1A29AC6-D386-42BD-A7FB-E114445B502A}" presName="parentText" presStyleLbl="node1" presStyleIdx="4" presStyleCnt="8">
        <dgm:presLayoutVars>
          <dgm:chMax val="0"/>
          <dgm:bulletEnabled val="1"/>
        </dgm:presLayoutVars>
      </dgm:prSet>
      <dgm:spPr/>
    </dgm:pt>
    <dgm:pt modelId="{66FF1727-6E67-4E9A-8019-38617D87BE94}" type="pres">
      <dgm:prSet presAssocID="{BBC55F34-3309-4601-A3CC-5AE09D9A4E9C}" presName="spacer" presStyleCnt="0"/>
      <dgm:spPr/>
    </dgm:pt>
    <dgm:pt modelId="{C16046CE-565B-4AEA-A553-FE7AA6684FC9}" type="pres">
      <dgm:prSet presAssocID="{98C804B0-795C-4CED-8FF0-E88517C35342}" presName="parentText" presStyleLbl="node1" presStyleIdx="5" presStyleCnt="8">
        <dgm:presLayoutVars>
          <dgm:chMax val="0"/>
          <dgm:bulletEnabled val="1"/>
        </dgm:presLayoutVars>
      </dgm:prSet>
      <dgm:spPr/>
    </dgm:pt>
    <dgm:pt modelId="{E7950E5E-5174-42E6-B0E7-278979430CC8}" type="pres">
      <dgm:prSet presAssocID="{D941A265-1AB0-4450-9A6B-ED94F6691529}" presName="spacer" presStyleCnt="0"/>
      <dgm:spPr/>
    </dgm:pt>
    <dgm:pt modelId="{D7D2BB2F-689F-4328-BD24-E6B9221438BC}" type="pres">
      <dgm:prSet presAssocID="{2CAC39A0-FF08-4277-817F-FD6177CE3093}" presName="parentText" presStyleLbl="node1" presStyleIdx="6" presStyleCnt="8">
        <dgm:presLayoutVars>
          <dgm:chMax val="0"/>
          <dgm:bulletEnabled val="1"/>
        </dgm:presLayoutVars>
      </dgm:prSet>
      <dgm:spPr/>
    </dgm:pt>
    <dgm:pt modelId="{A8F6707C-EDF3-4F42-8FEA-3F28FABDF543}" type="pres">
      <dgm:prSet presAssocID="{525D3CE4-AF9B-4249-92C7-84FFD08F006F}" presName="spacer" presStyleCnt="0"/>
      <dgm:spPr/>
    </dgm:pt>
    <dgm:pt modelId="{99DE4F9E-6519-4F6F-8B7A-58AEE9C6B816}" type="pres">
      <dgm:prSet presAssocID="{BD3CDC95-0B9D-4D1D-96D6-3CEBAD55D766}" presName="parentText" presStyleLbl="node1" presStyleIdx="7" presStyleCnt="8">
        <dgm:presLayoutVars>
          <dgm:chMax val="0"/>
          <dgm:bulletEnabled val="1"/>
        </dgm:presLayoutVars>
      </dgm:prSet>
      <dgm:spPr/>
    </dgm:pt>
  </dgm:ptLst>
  <dgm:cxnLst>
    <dgm:cxn modelId="{32997305-5EB4-4BF6-9AC1-748562C8E938}" srcId="{01494360-8EC4-4045-A607-A93C43EBAC05}" destId="{27431885-855D-4405-957C-022BECA6FE89}" srcOrd="1" destOrd="0" parTransId="{9347D668-E218-47DD-9DBD-B9CE5FA89FFE}" sibTransId="{BEFB0C5C-7B10-40A9-B0AE-5DB10FC45314}"/>
    <dgm:cxn modelId="{CAE4BB1E-BE6B-43F3-AFED-E10A2D3E319D}" type="presOf" srcId="{08FB5993-E363-4750-9F5F-F6FA2F0771EB}" destId="{AF4199FB-3DB2-4645-96C6-93860C12DF5B}" srcOrd="0" destOrd="0" presId="urn:microsoft.com/office/officeart/2005/8/layout/vList2"/>
    <dgm:cxn modelId="{7C305D2F-EE1E-4AA8-A45A-4AC4A999492E}" srcId="{01494360-8EC4-4045-A607-A93C43EBAC05}" destId="{08FB5993-E363-4750-9F5F-F6FA2F0771EB}" srcOrd="0" destOrd="0" parTransId="{85E8B082-FAA2-46C2-B4A7-570C61CCC1D6}" sibTransId="{1101E008-D1BB-48B2-8EC0-1EA4B6B1D5F4}"/>
    <dgm:cxn modelId="{8093B65B-7CAD-43A9-8820-49EC36E50FC4}" srcId="{01494360-8EC4-4045-A607-A93C43EBAC05}" destId="{2CAC39A0-FF08-4277-817F-FD6177CE3093}" srcOrd="6" destOrd="0" parTransId="{33FA3741-FF72-4736-9210-8DFA0CFF95E7}" sibTransId="{525D3CE4-AF9B-4249-92C7-84FFD08F006F}"/>
    <dgm:cxn modelId="{E794B85B-41EC-4F88-9C63-645347A9FC3E}" type="presOf" srcId="{BD3CDC95-0B9D-4D1D-96D6-3CEBAD55D766}" destId="{99DE4F9E-6519-4F6F-8B7A-58AEE9C6B816}" srcOrd="0" destOrd="0" presId="urn:microsoft.com/office/officeart/2005/8/layout/vList2"/>
    <dgm:cxn modelId="{7AD75863-34FF-43F8-9B6B-74761598682A}" type="presOf" srcId="{98C804B0-795C-4CED-8FF0-E88517C35342}" destId="{C16046CE-565B-4AEA-A553-FE7AA6684FC9}" srcOrd="0" destOrd="0" presId="urn:microsoft.com/office/officeart/2005/8/layout/vList2"/>
    <dgm:cxn modelId="{622DA167-9707-4AD8-891F-784CB4865D3C}" srcId="{01494360-8EC4-4045-A607-A93C43EBAC05}" destId="{D1A29AC6-D386-42BD-A7FB-E114445B502A}" srcOrd="4" destOrd="0" parTransId="{1CEF453F-ECA0-47BD-9CA2-8C01C4CA6642}" sibTransId="{BBC55F34-3309-4601-A3CC-5AE09D9A4E9C}"/>
    <dgm:cxn modelId="{01200670-A86A-4321-AA13-1426B8AC7CB7}" type="presOf" srcId="{27431885-855D-4405-957C-022BECA6FE89}" destId="{E8797FBB-6A68-4DD5-88C0-B48B33C4E69C}" srcOrd="0" destOrd="0" presId="urn:microsoft.com/office/officeart/2005/8/layout/vList2"/>
    <dgm:cxn modelId="{2B42EA92-143F-49D2-A872-A17FBBC8CD4B}" srcId="{01494360-8EC4-4045-A607-A93C43EBAC05}" destId="{BD3CDC95-0B9D-4D1D-96D6-3CEBAD55D766}" srcOrd="7" destOrd="0" parTransId="{9E28B6F2-02EF-424D-8F23-482E7F296DAA}" sibTransId="{57EF6F66-3748-4759-88DC-68A27D4FAC66}"/>
    <dgm:cxn modelId="{DB44C3A4-9CA8-4F93-BC4B-5B63AE25F128}" type="presOf" srcId="{05CA418C-0CDC-410A-9DC7-E21E567DAE97}" destId="{FF4EE6EE-3FA9-4EFA-9290-8EB198DE32EA}" srcOrd="0" destOrd="0" presId="urn:microsoft.com/office/officeart/2005/8/layout/vList2"/>
    <dgm:cxn modelId="{75340DAE-1CFD-443F-A890-1C66A1AC5F36}" srcId="{01494360-8EC4-4045-A607-A93C43EBAC05}" destId="{98C804B0-795C-4CED-8FF0-E88517C35342}" srcOrd="5" destOrd="0" parTransId="{A17A1840-BFC0-4658-8FCF-4A04966570E8}" sibTransId="{D941A265-1AB0-4450-9A6B-ED94F6691529}"/>
    <dgm:cxn modelId="{B8FE11AF-7922-4769-B99A-46755CE942C8}" srcId="{01494360-8EC4-4045-A607-A93C43EBAC05}" destId="{05CA418C-0CDC-410A-9DC7-E21E567DAE97}" srcOrd="2" destOrd="0" parTransId="{5CC951CE-2828-4CFF-98AA-050084FD15E3}" sibTransId="{BE896C8B-10F5-4325-8E95-9C86057C930A}"/>
    <dgm:cxn modelId="{E695FAB0-FCA8-4317-8103-4A20A1A2A0D0}" type="presOf" srcId="{D1A29AC6-D386-42BD-A7FB-E114445B502A}" destId="{5EB28CB0-0339-4EE1-92CB-05E8158B6E60}" srcOrd="0" destOrd="0" presId="urn:microsoft.com/office/officeart/2005/8/layout/vList2"/>
    <dgm:cxn modelId="{E01BFABC-1E99-4814-801A-039F2CB433A3}" type="presOf" srcId="{677B6307-7401-47D8-B403-731A9401C6F1}" destId="{B98145BE-969D-42A6-B162-908F3ED89D80}" srcOrd="0" destOrd="0" presId="urn:microsoft.com/office/officeart/2005/8/layout/vList2"/>
    <dgm:cxn modelId="{B431F4CC-4738-4807-80DD-342B0444A5C1}" type="presOf" srcId="{2CAC39A0-FF08-4277-817F-FD6177CE3093}" destId="{D7D2BB2F-689F-4328-BD24-E6B9221438BC}" srcOrd="0" destOrd="0" presId="urn:microsoft.com/office/officeart/2005/8/layout/vList2"/>
    <dgm:cxn modelId="{8DCFC4F1-7E7F-4B17-BBF6-0073DF9C6A7D}" srcId="{01494360-8EC4-4045-A607-A93C43EBAC05}" destId="{677B6307-7401-47D8-B403-731A9401C6F1}" srcOrd="3" destOrd="0" parTransId="{CE110A9A-29D3-42C9-8FEE-BE49F8E8702E}" sibTransId="{56175399-FC72-4A05-93B7-63B42D32BFD6}"/>
    <dgm:cxn modelId="{C28AADF5-AC8B-4C30-B6A4-D1810B42E6C0}" type="presOf" srcId="{01494360-8EC4-4045-A607-A93C43EBAC05}" destId="{A87D4DE8-F878-4937-B3CC-03FFDD7253EB}" srcOrd="0" destOrd="0" presId="urn:microsoft.com/office/officeart/2005/8/layout/vList2"/>
    <dgm:cxn modelId="{4B0B6DAC-714B-4580-8049-A51E47983D2F}" type="presParOf" srcId="{A87D4DE8-F878-4937-B3CC-03FFDD7253EB}" destId="{AF4199FB-3DB2-4645-96C6-93860C12DF5B}" srcOrd="0" destOrd="0" presId="urn:microsoft.com/office/officeart/2005/8/layout/vList2"/>
    <dgm:cxn modelId="{F7F3C384-04AE-43A8-A316-2F175F1D525D}" type="presParOf" srcId="{A87D4DE8-F878-4937-B3CC-03FFDD7253EB}" destId="{37561B7B-452F-4F3E-A1C6-659FF83DD240}" srcOrd="1" destOrd="0" presId="urn:microsoft.com/office/officeart/2005/8/layout/vList2"/>
    <dgm:cxn modelId="{48B496B5-45EB-43DE-B473-F2C47EAEAE86}" type="presParOf" srcId="{A87D4DE8-F878-4937-B3CC-03FFDD7253EB}" destId="{E8797FBB-6A68-4DD5-88C0-B48B33C4E69C}" srcOrd="2" destOrd="0" presId="urn:microsoft.com/office/officeart/2005/8/layout/vList2"/>
    <dgm:cxn modelId="{6E9C00EB-13D4-43F5-A810-315F5DB08B3E}" type="presParOf" srcId="{A87D4DE8-F878-4937-B3CC-03FFDD7253EB}" destId="{71797DF5-AEE7-4816-B013-2CD935B844D3}" srcOrd="3" destOrd="0" presId="urn:microsoft.com/office/officeart/2005/8/layout/vList2"/>
    <dgm:cxn modelId="{40141C85-BD29-4261-9794-5BF299EA502B}" type="presParOf" srcId="{A87D4DE8-F878-4937-B3CC-03FFDD7253EB}" destId="{FF4EE6EE-3FA9-4EFA-9290-8EB198DE32EA}" srcOrd="4" destOrd="0" presId="urn:microsoft.com/office/officeart/2005/8/layout/vList2"/>
    <dgm:cxn modelId="{C8871734-1973-472F-8685-B09D8D184E5A}" type="presParOf" srcId="{A87D4DE8-F878-4937-B3CC-03FFDD7253EB}" destId="{3F498058-1ED7-4C47-962A-E2F5DEF8622C}" srcOrd="5" destOrd="0" presId="urn:microsoft.com/office/officeart/2005/8/layout/vList2"/>
    <dgm:cxn modelId="{3AA12251-8245-4651-8A4A-803BF30FADA8}" type="presParOf" srcId="{A87D4DE8-F878-4937-B3CC-03FFDD7253EB}" destId="{B98145BE-969D-42A6-B162-908F3ED89D80}" srcOrd="6" destOrd="0" presId="urn:microsoft.com/office/officeart/2005/8/layout/vList2"/>
    <dgm:cxn modelId="{C75EAD62-287E-4954-8FBF-A2EE6872222F}" type="presParOf" srcId="{A87D4DE8-F878-4937-B3CC-03FFDD7253EB}" destId="{04B6D722-575F-4787-8C46-AC26DC2360BE}" srcOrd="7" destOrd="0" presId="urn:microsoft.com/office/officeart/2005/8/layout/vList2"/>
    <dgm:cxn modelId="{26A06F5B-AC68-4269-B375-19C1A3ECF701}" type="presParOf" srcId="{A87D4DE8-F878-4937-B3CC-03FFDD7253EB}" destId="{5EB28CB0-0339-4EE1-92CB-05E8158B6E60}" srcOrd="8" destOrd="0" presId="urn:microsoft.com/office/officeart/2005/8/layout/vList2"/>
    <dgm:cxn modelId="{182EF83A-E510-4AA7-88C8-1A39DD9CDE18}" type="presParOf" srcId="{A87D4DE8-F878-4937-B3CC-03FFDD7253EB}" destId="{66FF1727-6E67-4E9A-8019-38617D87BE94}" srcOrd="9" destOrd="0" presId="urn:microsoft.com/office/officeart/2005/8/layout/vList2"/>
    <dgm:cxn modelId="{447BF810-49D2-4F28-8B51-4A649B1BA10C}" type="presParOf" srcId="{A87D4DE8-F878-4937-B3CC-03FFDD7253EB}" destId="{C16046CE-565B-4AEA-A553-FE7AA6684FC9}" srcOrd="10" destOrd="0" presId="urn:microsoft.com/office/officeart/2005/8/layout/vList2"/>
    <dgm:cxn modelId="{AC9ED97F-7F7B-43EA-A37D-14BA6E24BFEE}" type="presParOf" srcId="{A87D4DE8-F878-4937-B3CC-03FFDD7253EB}" destId="{E7950E5E-5174-42E6-B0E7-278979430CC8}" srcOrd="11" destOrd="0" presId="urn:microsoft.com/office/officeart/2005/8/layout/vList2"/>
    <dgm:cxn modelId="{675D04DB-6FD5-4FEB-95F1-DCB09F36C318}" type="presParOf" srcId="{A87D4DE8-F878-4937-B3CC-03FFDD7253EB}" destId="{D7D2BB2F-689F-4328-BD24-E6B9221438BC}" srcOrd="12" destOrd="0" presId="urn:microsoft.com/office/officeart/2005/8/layout/vList2"/>
    <dgm:cxn modelId="{2879ADDF-63D5-4BDA-A189-29FB12E4E254}" type="presParOf" srcId="{A87D4DE8-F878-4937-B3CC-03FFDD7253EB}" destId="{A8F6707C-EDF3-4F42-8FEA-3F28FABDF543}" srcOrd="13" destOrd="0" presId="urn:microsoft.com/office/officeart/2005/8/layout/vList2"/>
    <dgm:cxn modelId="{662846E1-A527-497E-9633-22817BFA4535}" type="presParOf" srcId="{A87D4DE8-F878-4937-B3CC-03FFDD7253EB}" destId="{99DE4F9E-6519-4F6F-8B7A-58AEE9C6B816}"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6B1F18-FA5B-4C8C-AA70-C18BF48C286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439FD99-585C-4BFE-98C7-5C7D007A06C7}">
      <dgm:prSet/>
      <dgm:spPr/>
      <dgm:t>
        <a:bodyPr/>
        <a:lstStyle/>
        <a:p>
          <a:r>
            <a:rPr lang="en-GB" b="0" i="0"/>
            <a:t>No automatic referral based on: </a:t>
          </a:r>
          <a:endParaRPr lang="en-US"/>
        </a:p>
      </dgm:t>
    </dgm:pt>
    <dgm:pt modelId="{A2156612-7C10-43D4-8ABC-78E812AB5404}" type="parTrans" cxnId="{7C46DC53-B248-4C34-BEE0-7057A3485385}">
      <dgm:prSet/>
      <dgm:spPr/>
      <dgm:t>
        <a:bodyPr/>
        <a:lstStyle/>
        <a:p>
          <a:endParaRPr lang="en-US"/>
        </a:p>
      </dgm:t>
    </dgm:pt>
    <dgm:pt modelId="{BD96CFCE-7A73-41AA-A685-F2741E2D17CE}" type="sibTrans" cxnId="{7C46DC53-B248-4C34-BEE0-7057A3485385}">
      <dgm:prSet/>
      <dgm:spPr/>
      <dgm:t>
        <a:bodyPr/>
        <a:lstStyle/>
        <a:p>
          <a:endParaRPr lang="en-US"/>
        </a:p>
      </dgm:t>
    </dgm:pt>
    <dgm:pt modelId="{A63B0BB3-FAD6-4D41-B3C7-5F25851A73BB}">
      <dgm:prSet/>
      <dgm:spPr/>
      <dgm:t>
        <a:bodyPr/>
        <a:lstStyle/>
        <a:p>
          <a:r>
            <a:rPr lang="en-GB" b="0" i="0"/>
            <a:t>Number of objections</a:t>
          </a:r>
          <a:endParaRPr lang="en-US"/>
        </a:p>
      </dgm:t>
    </dgm:pt>
    <dgm:pt modelId="{F7AAFF91-902E-4B54-ACAF-50F3F2E772E0}" type="parTrans" cxnId="{D1AA9424-A6B6-47F4-A207-C39FDFFACF29}">
      <dgm:prSet/>
      <dgm:spPr/>
      <dgm:t>
        <a:bodyPr/>
        <a:lstStyle/>
        <a:p>
          <a:endParaRPr lang="en-US"/>
        </a:p>
      </dgm:t>
    </dgm:pt>
    <dgm:pt modelId="{65B612D3-14A8-4688-9837-9842E5769322}" type="sibTrans" cxnId="{D1AA9424-A6B6-47F4-A207-C39FDFFACF29}">
      <dgm:prSet/>
      <dgm:spPr/>
      <dgm:t>
        <a:bodyPr/>
        <a:lstStyle/>
        <a:p>
          <a:endParaRPr lang="en-US"/>
        </a:p>
      </dgm:t>
    </dgm:pt>
    <dgm:pt modelId="{FB4A0CB1-9414-4019-A873-FD1DE4D3080D}">
      <dgm:prSet/>
      <dgm:spPr/>
      <dgm:t>
        <a:bodyPr/>
        <a:lstStyle/>
        <a:p>
          <a:r>
            <a:rPr lang="en-GB" b="0" i="0"/>
            <a:t>Councillor “call-in”</a:t>
          </a:r>
          <a:endParaRPr lang="en-US"/>
        </a:p>
      </dgm:t>
    </dgm:pt>
    <dgm:pt modelId="{9DDD8D8F-D1AB-4CF3-A423-012DA4D78CFE}" type="parTrans" cxnId="{30AB2BC4-F9EA-430E-9C14-4C58ED3C5250}">
      <dgm:prSet/>
      <dgm:spPr/>
      <dgm:t>
        <a:bodyPr/>
        <a:lstStyle/>
        <a:p>
          <a:endParaRPr lang="en-US"/>
        </a:p>
      </dgm:t>
    </dgm:pt>
    <dgm:pt modelId="{3B4C9DAF-8670-416D-88F3-1A1C4C8E51CF}" type="sibTrans" cxnId="{30AB2BC4-F9EA-430E-9C14-4C58ED3C5250}">
      <dgm:prSet/>
      <dgm:spPr/>
      <dgm:t>
        <a:bodyPr/>
        <a:lstStyle/>
        <a:p>
          <a:endParaRPr lang="en-US"/>
        </a:p>
      </dgm:t>
    </dgm:pt>
    <dgm:pt modelId="{E7459B58-0E9D-4DE8-9575-B2B4FFE74D24}">
      <dgm:prSet/>
      <dgm:spPr/>
      <dgm:t>
        <a:bodyPr/>
        <a:lstStyle/>
        <a:p>
          <a:r>
            <a:rPr lang="en-GB" b="0" i="0"/>
            <a:t>Instead:</a:t>
          </a:r>
          <a:endParaRPr lang="en-US"/>
        </a:p>
      </dgm:t>
    </dgm:pt>
    <dgm:pt modelId="{653624EA-AD50-4B81-9A5F-122F41760F8A}" type="parTrans" cxnId="{6F7492C6-D86B-4354-A9F1-A36D65C5734F}">
      <dgm:prSet/>
      <dgm:spPr/>
      <dgm:t>
        <a:bodyPr/>
        <a:lstStyle/>
        <a:p>
          <a:endParaRPr lang="en-US"/>
        </a:p>
      </dgm:t>
    </dgm:pt>
    <dgm:pt modelId="{48FB7907-1C0E-4C8F-8246-D1CD64A8A3FB}" type="sibTrans" cxnId="{6F7492C6-D86B-4354-A9F1-A36D65C5734F}">
      <dgm:prSet/>
      <dgm:spPr/>
      <dgm:t>
        <a:bodyPr/>
        <a:lstStyle/>
        <a:p>
          <a:endParaRPr lang="en-US"/>
        </a:p>
      </dgm:t>
    </dgm:pt>
    <dgm:pt modelId="{AF3E1B44-8EE8-4F17-9AD0-4207278707F3}">
      <dgm:prSet/>
      <dgm:spPr/>
      <dgm:t>
        <a:bodyPr/>
        <a:lstStyle/>
        <a:p>
          <a:r>
            <a:rPr lang="en-GB" b="1" i="0" dirty="0"/>
            <a:t>	A nominated officer + nominated councillor</a:t>
          </a:r>
          <a:r>
            <a:rPr lang="en-GB" b="0" i="0" dirty="0"/>
            <a:t> decide jointly on Tier 2 	applications</a:t>
          </a:r>
          <a:endParaRPr lang="en-US" dirty="0"/>
        </a:p>
      </dgm:t>
    </dgm:pt>
    <dgm:pt modelId="{C8250AEC-90F9-47EC-A2EB-E6B1EED7E884}" type="parTrans" cxnId="{195F1053-11F4-4A88-B235-80B027A3324B}">
      <dgm:prSet/>
      <dgm:spPr/>
      <dgm:t>
        <a:bodyPr/>
        <a:lstStyle/>
        <a:p>
          <a:endParaRPr lang="en-US"/>
        </a:p>
      </dgm:t>
    </dgm:pt>
    <dgm:pt modelId="{02D8D93D-1463-4184-829B-8DE1FF4F8BAF}" type="sibTrans" cxnId="{195F1053-11F4-4A88-B235-80B027A3324B}">
      <dgm:prSet/>
      <dgm:spPr/>
      <dgm:t>
        <a:bodyPr/>
        <a:lstStyle/>
        <a:p>
          <a:endParaRPr lang="en-US"/>
        </a:p>
      </dgm:t>
    </dgm:pt>
    <dgm:pt modelId="{C9A643D5-1AEF-4136-8F16-BBC8736F96A9}">
      <dgm:prSet/>
      <dgm:spPr/>
      <dgm:t>
        <a:bodyPr/>
        <a:lstStyle/>
        <a:p>
          <a:r>
            <a:rPr lang="en-GB" b="0" i="0" dirty="0"/>
            <a:t>	Must meet a defined </a:t>
          </a:r>
          <a:r>
            <a:rPr lang="en-GB" b="1" i="0" dirty="0"/>
            <a:t>“significance test”</a:t>
          </a:r>
          <a:endParaRPr lang="en-US" dirty="0"/>
        </a:p>
      </dgm:t>
    </dgm:pt>
    <dgm:pt modelId="{6D5AFA32-400A-495E-82A3-63B4F1CE979A}" type="parTrans" cxnId="{F1DCE56B-C2B0-432B-8085-69FD6BFEF5AE}">
      <dgm:prSet/>
      <dgm:spPr/>
      <dgm:t>
        <a:bodyPr/>
        <a:lstStyle/>
        <a:p>
          <a:endParaRPr lang="en-US"/>
        </a:p>
      </dgm:t>
    </dgm:pt>
    <dgm:pt modelId="{A9FD757B-C870-4E53-A0BC-07A71648C4DE}" type="sibTrans" cxnId="{F1DCE56B-C2B0-432B-8085-69FD6BFEF5AE}">
      <dgm:prSet/>
      <dgm:spPr/>
      <dgm:t>
        <a:bodyPr/>
        <a:lstStyle/>
        <a:p>
          <a:endParaRPr lang="en-US"/>
        </a:p>
      </dgm:t>
    </dgm:pt>
    <dgm:pt modelId="{F21D93FC-D574-4573-92A5-8598D6259B95}" type="pres">
      <dgm:prSet presAssocID="{106B1F18-FA5B-4C8C-AA70-C18BF48C2865}" presName="linear" presStyleCnt="0">
        <dgm:presLayoutVars>
          <dgm:animLvl val="lvl"/>
          <dgm:resizeHandles val="exact"/>
        </dgm:presLayoutVars>
      </dgm:prSet>
      <dgm:spPr/>
    </dgm:pt>
    <dgm:pt modelId="{14B8C67D-0D76-49F3-8DC1-1AB9E30AC583}" type="pres">
      <dgm:prSet presAssocID="{0439FD99-585C-4BFE-98C7-5C7D007A06C7}" presName="parentText" presStyleLbl="node1" presStyleIdx="0" presStyleCnt="4">
        <dgm:presLayoutVars>
          <dgm:chMax val="0"/>
          <dgm:bulletEnabled val="1"/>
        </dgm:presLayoutVars>
      </dgm:prSet>
      <dgm:spPr/>
    </dgm:pt>
    <dgm:pt modelId="{E7840A05-3A03-4FA0-BBA1-8871264BA69A}" type="pres">
      <dgm:prSet presAssocID="{0439FD99-585C-4BFE-98C7-5C7D007A06C7}" presName="childText" presStyleLbl="revTx" presStyleIdx="0" presStyleCnt="1">
        <dgm:presLayoutVars>
          <dgm:bulletEnabled val="1"/>
        </dgm:presLayoutVars>
      </dgm:prSet>
      <dgm:spPr/>
    </dgm:pt>
    <dgm:pt modelId="{CB883ADD-4910-4205-A0AD-A07C1FEF840E}" type="pres">
      <dgm:prSet presAssocID="{E7459B58-0E9D-4DE8-9575-B2B4FFE74D24}" presName="parentText" presStyleLbl="node1" presStyleIdx="1" presStyleCnt="4">
        <dgm:presLayoutVars>
          <dgm:chMax val="0"/>
          <dgm:bulletEnabled val="1"/>
        </dgm:presLayoutVars>
      </dgm:prSet>
      <dgm:spPr/>
    </dgm:pt>
    <dgm:pt modelId="{BAF68431-1239-4D73-AFFD-0BFF230FFEF4}" type="pres">
      <dgm:prSet presAssocID="{48FB7907-1C0E-4C8F-8246-D1CD64A8A3FB}" presName="spacer" presStyleCnt="0"/>
      <dgm:spPr/>
    </dgm:pt>
    <dgm:pt modelId="{A0179B10-CBA4-4586-9876-6B8AC1A4EE4B}" type="pres">
      <dgm:prSet presAssocID="{AF3E1B44-8EE8-4F17-9AD0-4207278707F3}" presName="parentText" presStyleLbl="node1" presStyleIdx="2" presStyleCnt="4">
        <dgm:presLayoutVars>
          <dgm:chMax val="0"/>
          <dgm:bulletEnabled val="1"/>
        </dgm:presLayoutVars>
      </dgm:prSet>
      <dgm:spPr/>
    </dgm:pt>
    <dgm:pt modelId="{62ECEDF5-70D9-42AD-B89F-06614143B785}" type="pres">
      <dgm:prSet presAssocID="{02D8D93D-1463-4184-829B-8DE1FF4F8BAF}" presName="spacer" presStyleCnt="0"/>
      <dgm:spPr/>
    </dgm:pt>
    <dgm:pt modelId="{EDE3A964-5279-45FD-9152-C6F9C648C502}" type="pres">
      <dgm:prSet presAssocID="{C9A643D5-1AEF-4136-8F16-BBC8736F96A9}" presName="parentText" presStyleLbl="node1" presStyleIdx="3" presStyleCnt="4">
        <dgm:presLayoutVars>
          <dgm:chMax val="0"/>
          <dgm:bulletEnabled val="1"/>
        </dgm:presLayoutVars>
      </dgm:prSet>
      <dgm:spPr/>
    </dgm:pt>
  </dgm:ptLst>
  <dgm:cxnLst>
    <dgm:cxn modelId="{D1AA9424-A6B6-47F4-A207-C39FDFFACF29}" srcId="{0439FD99-585C-4BFE-98C7-5C7D007A06C7}" destId="{A63B0BB3-FAD6-4D41-B3C7-5F25851A73BB}" srcOrd="0" destOrd="0" parTransId="{F7AAFF91-902E-4B54-ACAF-50F3F2E772E0}" sibTransId="{65B612D3-14A8-4688-9837-9842E5769322}"/>
    <dgm:cxn modelId="{1B6ED234-E403-4B9D-BE9C-4323E07E7F7B}" type="presOf" srcId="{106B1F18-FA5B-4C8C-AA70-C18BF48C2865}" destId="{F21D93FC-D574-4573-92A5-8598D6259B95}" srcOrd="0" destOrd="0" presId="urn:microsoft.com/office/officeart/2005/8/layout/vList2"/>
    <dgm:cxn modelId="{CE718D39-EAB2-428D-AD92-12A1D0EB41F2}" type="presOf" srcId="{A63B0BB3-FAD6-4D41-B3C7-5F25851A73BB}" destId="{E7840A05-3A03-4FA0-BBA1-8871264BA69A}" srcOrd="0" destOrd="0" presId="urn:microsoft.com/office/officeart/2005/8/layout/vList2"/>
    <dgm:cxn modelId="{B1A4343E-ED17-4AB1-BDF1-CEF7BBA8110F}" type="presOf" srcId="{E7459B58-0E9D-4DE8-9575-B2B4FFE74D24}" destId="{CB883ADD-4910-4205-A0AD-A07C1FEF840E}" srcOrd="0" destOrd="0" presId="urn:microsoft.com/office/officeart/2005/8/layout/vList2"/>
    <dgm:cxn modelId="{F1DCE56B-C2B0-432B-8085-69FD6BFEF5AE}" srcId="{106B1F18-FA5B-4C8C-AA70-C18BF48C2865}" destId="{C9A643D5-1AEF-4136-8F16-BBC8736F96A9}" srcOrd="3" destOrd="0" parTransId="{6D5AFA32-400A-495E-82A3-63B4F1CE979A}" sibTransId="{A9FD757B-C870-4E53-A0BC-07A71648C4DE}"/>
    <dgm:cxn modelId="{195F1053-11F4-4A88-B235-80B027A3324B}" srcId="{106B1F18-FA5B-4C8C-AA70-C18BF48C2865}" destId="{AF3E1B44-8EE8-4F17-9AD0-4207278707F3}" srcOrd="2" destOrd="0" parTransId="{C8250AEC-90F9-47EC-A2EB-E6B1EED7E884}" sibTransId="{02D8D93D-1463-4184-829B-8DE1FF4F8BAF}"/>
    <dgm:cxn modelId="{7C46DC53-B248-4C34-BEE0-7057A3485385}" srcId="{106B1F18-FA5B-4C8C-AA70-C18BF48C2865}" destId="{0439FD99-585C-4BFE-98C7-5C7D007A06C7}" srcOrd="0" destOrd="0" parTransId="{A2156612-7C10-43D4-8ABC-78E812AB5404}" sibTransId="{BD96CFCE-7A73-41AA-A685-F2741E2D17CE}"/>
    <dgm:cxn modelId="{DDD498AC-612E-4F2B-BC1F-FCFBF24C2ADD}" type="presOf" srcId="{AF3E1B44-8EE8-4F17-9AD0-4207278707F3}" destId="{A0179B10-CBA4-4586-9876-6B8AC1A4EE4B}" srcOrd="0" destOrd="0" presId="urn:microsoft.com/office/officeart/2005/8/layout/vList2"/>
    <dgm:cxn modelId="{6F4C6CBC-B4AE-499A-9CA3-22BB4C0A8A66}" type="presOf" srcId="{0439FD99-585C-4BFE-98C7-5C7D007A06C7}" destId="{14B8C67D-0D76-49F3-8DC1-1AB9E30AC583}" srcOrd="0" destOrd="0" presId="urn:microsoft.com/office/officeart/2005/8/layout/vList2"/>
    <dgm:cxn modelId="{30AB2BC4-F9EA-430E-9C14-4C58ED3C5250}" srcId="{0439FD99-585C-4BFE-98C7-5C7D007A06C7}" destId="{FB4A0CB1-9414-4019-A873-FD1DE4D3080D}" srcOrd="1" destOrd="0" parTransId="{9DDD8D8F-D1AB-4CF3-A423-012DA4D78CFE}" sibTransId="{3B4C9DAF-8670-416D-88F3-1A1C4C8E51CF}"/>
    <dgm:cxn modelId="{6F7492C6-D86B-4354-A9F1-A36D65C5734F}" srcId="{106B1F18-FA5B-4C8C-AA70-C18BF48C2865}" destId="{E7459B58-0E9D-4DE8-9575-B2B4FFE74D24}" srcOrd="1" destOrd="0" parTransId="{653624EA-AD50-4B81-9A5F-122F41760F8A}" sibTransId="{48FB7907-1C0E-4C8F-8246-D1CD64A8A3FB}"/>
    <dgm:cxn modelId="{E84400D4-4F30-40F6-95D8-915138B1173F}" type="presOf" srcId="{C9A643D5-1AEF-4136-8F16-BBC8736F96A9}" destId="{EDE3A964-5279-45FD-9152-C6F9C648C502}" srcOrd="0" destOrd="0" presId="urn:microsoft.com/office/officeart/2005/8/layout/vList2"/>
    <dgm:cxn modelId="{1B18EAE7-6DDA-4D4C-B894-26944DA73632}" type="presOf" srcId="{FB4A0CB1-9414-4019-A873-FD1DE4D3080D}" destId="{E7840A05-3A03-4FA0-BBA1-8871264BA69A}" srcOrd="0" destOrd="1" presId="urn:microsoft.com/office/officeart/2005/8/layout/vList2"/>
    <dgm:cxn modelId="{E31FDC81-7422-4065-BC9C-2F2749099B55}" type="presParOf" srcId="{F21D93FC-D574-4573-92A5-8598D6259B95}" destId="{14B8C67D-0D76-49F3-8DC1-1AB9E30AC583}" srcOrd="0" destOrd="0" presId="urn:microsoft.com/office/officeart/2005/8/layout/vList2"/>
    <dgm:cxn modelId="{E2F5DDF4-334E-4A61-A286-EEBDAF3A5A2D}" type="presParOf" srcId="{F21D93FC-D574-4573-92A5-8598D6259B95}" destId="{E7840A05-3A03-4FA0-BBA1-8871264BA69A}" srcOrd="1" destOrd="0" presId="urn:microsoft.com/office/officeart/2005/8/layout/vList2"/>
    <dgm:cxn modelId="{4A7393B6-A62F-4C4D-878F-3C43716632BE}" type="presParOf" srcId="{F21D93FC-D574-4573-92A5-8598D6259B95}" destId="{CB883ADD-4910-4205-A0AD-A07C1FEF840E}" srcOrd="2" destOrd="0" presId="urn:microsoft.com/office/officeart/2005/8/layout/vList2"/>
    <dgm:cxn modelId="{A1A3664C-B10B-4F5F-9BD9-B68E446AEA8B}" type="presParOf" srcId="{F21D93FC-D574-4573-92A5-8598D6259B95}" destId="{BAF68431-1239-4D73-AFFD-0BFF230FFEF4}" srcOrd="3" destOrd="0" presId="urn:microsoft.com/office/officeart/2005/8/layout/vList2"/>
    <dgm:cxn modelId="{F60405A7-3ECC-4537-8D5E-584745E81C6A}" type="presParOf" srcId="{F21D93FC-D574-4573-92A5-8598D6259B95}" destId="{A0179B10-CBA4-4586-9876-6B8AC1A4EE4B}" srcOrd="4" destOrd="0" presId="urn:microsoft.com/office/officeart/2005/8/layout/vList2"/>
    <dgm:cxn modelId="{7C777278-338B-4ADD-95A4-4B9AE349DBEC}" type="presParOf" srcId="{F21D93FC-D574-4573-92A5-8598D6259B95}" destId="{62ECEDF5-70D9-42AD-B89F-06614143B785}" srcOrd="5" destOrd="0" presId="urn:microsoft.com/office/officeart/2005/8/layout/vList2"/>
    <dgm:cxn modelId="{35DC8B45-DDF3-4868-9154-5AB9BFB0BB15}" type="presParOf" srcId="{F21D93FC-D574-4573-92A5-8598D6259B95}" destId="{EDE3A964-5279-45FD-9152-C6F9C648C50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C5B7FC0-5097-4108-A2FD-EF5ED472322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DBDA3DE-1E68-4BB6-A7CE-263BAD7B5F14}">
      <dgm:prSet/>
      <dgm:spPr/>
      <dgm:t>
        <a:bodyPr/>
        <a:lstStyle/>
        <a:p>
          <a:r>
            <a:rPr lang="en-GB" b="1" i="0"/>
            <a:t>Before:</a:t>
          </a:r>
          <a:endParaRPr lang="en-US"/>
        </a:p>
      </dgm:t>
    </dgm:pt>
    <dgm:pt modelId="{E16C1047-F98D-40DF-B722-BE72BD1A828D}" type="parTrans" cxnId="{881F901B-2F22-4842-A90C-E4A34B047C3F}">
      <dgm:prSet/>
      <dgm:spPr/>
      <dgm:t>
        <a:bodyPr/>
        <a:lstStyle/>
        <a:p>
          <a:endParaRPr lang="en-US"/>
        </a:p>
      </dgm:t>
    </dgm:pt>
    <dgm:pt modelId="{1DB6D746-215F-40D8-8754-B1954AFC615D}" type="sibTrans" cxnId="{881F901B-2F22-4842-A90C-E4A34B047C3F}">
      <dgm:prSet/>
      <dgm:spPr/>
      <dgm:t>
        <a:bodyPr/>
        <a:lstStyle/>
        <a:p>
          <a:endParaRPr lang="en-US"/>
        </a:p>
      </dgm:t>
    </dgm:pt>
    <dgm:pt modelId="{6B2F980F-97F6-4AD4-BBBE-B72A67748C12}">
      <dgm:prSet/>
      <dgm:spPr/>
      <dgm:t>
        <a:bodyPr/>
        <a:lstStyle/>
        <a:p>
          <a:r>
            <a:rPr lang="en-GB" b="0" i="0" dirty="0"/>
            <a:t>	Each council sets its own scheme</a:t>
          </a:r>
          <a:endParaRPr lang="en-US" dirty="0"/>
        </a:p>
      </dgm:t>
    </dgm:pt>
    <dgm:pt modelId="{7761275F-9BF2-49E8-AE19-49EEFB5987A2}" type="parTrans" cxnId="{2AB748F2-0402-4866-8D79-17C689B6465C}">
      <dgm:prSet/>
      <dgm:spPr/>
      <dgm:t>
        <a:bodyPr/>
        <a:lstStyle/>
        <a:p>
          <a:endParaRPr lang="en-US"/>
        </a:p>
      </dgm:t>
    </dgm:pt>
    <dgm:pt modelId="{1B687BA2-BF5D-4DCC-994C-741FAD9181C7}" type="sibTrans" cxnId="{2AB748F2-0402-4866-8D79-17C689B6465C}">
      <dgm:prSet/>
      <dgm:spPr/>
      <dgm:t>
        <a:bodyPr/>
        <a:lstStyle/>
        <a:p>
          <a:endParaRPr lang="en-US"/>
        </a:p>
      </dgm:t>
    </dgm:pt>
    <dgm:pt modelId="{EAEF45A6-FE76-4873-B5A5-015E4F779557}">
      <dgm:prSet/>
      <dgm:spPr/>
      <dgm:t>
        <a:bodyPr/>
        <a:lstStyle/>
        <a:p>
          <a:r>
            <a:rPr lang="en-GB" b="0" i="0" dirty="0"/>
            <a:t>	Councillors often able to call in applications</a:t>
          </a:r>
          <a:endParaRPr lang="en-US" dirty="0"/>
        </a:p>
      </dgm:t>
    </dgm:pt>
    <dgm:pt modelId="{23D141BD-C69C-481D-9969-80EBEC28C399}" type="parTrans" cxnId="{878EDF16-0788-452D-ABFB-D8661F456912}">
      <dgm:prSet/>
      <dgm:spPr/>
      <dgm:t>
        <a:bodyPr/>
        <a:lstStyle/>
        <a:p>
          <a:endParaRPr lang="en-US"/>
        </a:p>
      </dgm:t>
    </dgm:pt>
    <dgm:pt modelId="{A0295557-B7D6-47E8-A944-293ABF81BC7B}" type="sibTrans" cxnId="{878EDF16-0788-452D-ABFB-D8661F456912}">
      <dgm:prSet/>
      <dgm:spPr/>
      <dgm:t>
        <a:bodyPr/>
        <a:lstStyle/>
        <a:p>
          <a:endParaRPr lang="en-US"/>
        </a:p>
      </dgm:t>
    </dgm:pt>
    <dgm:pt modelId="{63F7E927-37B7-4714-AF04-A5F699CD74BC}">
      <dgm:prSet/>
      <dgm:spPr/>
      <dgm:t>
        <a:bodyPr/>
        <a:lstStyle/>
        <a:p>
          <a:r>
            <a:rPr lang="en-GB" b="0" i="0" dirty="0"/>
            <a:t>	Many routine cases go to committee</a:t>
          </a:r>
          <a:endParaRPr lang="en-US" dirty="0"/>
        </a:p>
      </dgm:t>
    </dgm:pt>
    <dgm:pt modelId="{0D2FA6A7-00CD-4885-AC09-2210401A990B}" type="parTrans" cxnId="{914F8859-4B45-46CB-AEA2-336BD2D2F62B}">
      <dgm:prSet/>
      <dgm:spPr/>
      <dgm:t>
        <a:bodyPr/>
        <a:lstStyle/>
        <a:p>
          <a:endParaRPr lang="en-US"/>
        </a:p>
      </dgm:t>
    </dgm:pt>
    <dgm:pt modelId="{526EDC06-B71A-47BF-92A2-46B12F774346}" type="sibTrans" cxnId="{914F8859-4B45-46CB-AEA2-336BD2D2F62B}">
      <dgm:prSet/>
      <dgm:spPr/>
      <dgm:t>
        <a:bodyPr/>
        <a:lstStyle/>
        <a:p>
          <a:endParaRPr lang="en-US"/>
        </a:p>
      </dgm:t>
    </dgm:pt>
    <dgm:pt modelId="{6D69C592-32A3-4363-888B-59C518F8FC84}">
      <dgm:prSet/>
      <dgm:spPr/>
      <dgm:t>
        <a:bodyPr/>
        <a:lstStyle/>
        <a:p>
          <a:r>
            <a:rPr lang="en-GB" b="1" i="0"/>
            <a:t>After:</a:t>
          </a:r>
          <a:endParaRPr lang="en-US"/>
        </a:p>
      </dgm:t>
    </dgm:pt>
    <dgm:pt modelId="{66212EB6-0EF3-4286-AC8C-A42162F5BFE2}" type="parTrans" cxnId="{E6B8A5A0-BC71-44F7-B036-6397922D7190}">
      <dgm:prSet/>
      <dgm:spPr/>
      <dgm:t>
        <a:bodyPr/>
        <a:lstStyle/>
        <a:p>
          <a:endParaRPr lang="en-US"/>
        </a:p>
      </dgm:t>
    </dgm:pt>
    <dgm:pt modelId="{216AA180-711D-4111-BA15-B6078858466A}" type="sibTrans" cxnId="{E6B8A5A0-BC71-44F7-B036-6397922D7190}">
      <dgm:prSet/>
      <dgm:spPr/>
      <dgm:t>
        <a:bodyPr/>
        <a:lstStyle/>
        <a:p>
          <a:endParaRPr lang="en-US"/>
        </a:p>
      </dgm:t>
    </dgm:pt>
    <dgm:pt modelId="{4523F603-35B5-4496-8F48-A7409C4A8165}">
      <dgm:prSet/>
      <dgm:spPr/>
      <dgm:t>
        <a:bodyPr/>
        <a:lstStyle/>
        <a:p>
          <a:r>
            <a:rPr lang="en-GB" b="0" i="0" dirty="0"/>
            <a:t>	National rules apply everywhere</a:t>
          </a:r>
          <a:endParaRPr lang="en-US" dirty="0"/>
        </a:p>
      </dgm:t>
    </dgm:pt>
    <dgm:pt modelId="{2C2FF2F7-435A-4FE2-AD32-76AA43CA09F7}" type="parTrans" cxnId="{C9056046-A20D-4C79-BB27-5865742D2B32}">
      <dgm:prSet/>
      <dgm:spPr/>
      <dgm:t>
        <a:bodyPr/>
        <a:lstStyle/>
        <a:p>
          <a:endParaRPr lang="en-US"/>
        </a:p>
      </dgm:t>
    </dgm:pt>
    <dgm:pt modelId="{8E214A09-3848-4469-8B30-43795DC01E59}" type="sibTrans" cxnId="{C9056046-A20D-4C79-BB27-5865742D2B32}">
      <dgm:prSet/>
      <dgm:spPr/>
      <dgm:t>
        <a:bodyPr/>
        <a:lstStyle/>
        <a:p>
          <a:endParaRPr lang="en-US"/>
        </a:p>
      </dgm:t>
    </dgm:pt>
    <dgm:pt modelId="{7519242D-377D-4216-BB81-36F9945C7C29}">
      <dgm:prSet/>
      <dgm:spPr/>
      <dgm:t>
        <a:bodyPr/>
        <a:lstStyle/>
        <a:p>
          <a:r>
            <a:rPr lang="en-GB" b="0" i="0" dirty="0"/>
            <a:t>	Far fewer applications go to committee</a:t>
          </a:r>
          <a:endParaRPr lang="en-US" dirty="0"/>
        </a:p>
      </dgm:t>
    </dgm:pt>
    <dgm:pt modelId="{F4B7CF47-B8A3-4BC6-B0DC-E4AC76CB7016}" type="parTrans" cxnId="{CDFFE54C-439F-4B86-8A9E-C9767AFE5145}">
      <dgm:prSet/>
      <dgm:spPr/>
      <dgm:t>
        <a:bodyPr/>
        <a:lstStyle/>
        <a:p>
          <a:endParaRPr lang="en-US"/>
        </a:p>
      </dgm:t>
    </dgm:pt>
    <dgm:pt modelId="{0AE19D65-B030-438A-824C-A2A196A9F627}" type="sibTrans" cxnId="{CDFFE54C-439F-4B86-8A9E-C9767AFE5145}">
      <dgm:prSet/>
      <dgm:spPr/>
      <dgm:t>
        <a:bodyPr/>
        <a:lstStyle/>
        <a:p>
          <a:endParaRPr lang="en-US"/>
        </a:p>
      </dgm:t>
    </dgm:pt>
    <dgm:pt modelId="{2097396D-1D1F-4875-8E8A-A61EAC39B963}">
      <dgm:prSet/>
      <dgm:spPr/>
      <dgm:t>
        <a:bodyPr/>
        <a:lstStyle/>
        <a:p>
          <a:r>
            <a:rPr lang="en-GB" b="0" i="0" dirty="0"/>
            <a:t>	Stronger role for planning officers</a:t>
          </a:r>
          <a:endParaRPr lang="en-US" dirty="0"/>
        </a:p>
      </dgm:t>
    </dgm:pt>
    <dgm:pt modelId="{5358AA98-6FEC-428E-B7D3-B27A17CA7BA9}" type="parTrans" cxnId="{92D53422-752B-435D-A2E7-0D7B043D34D7}">
      <dgm:prSet/>
      <dgm:spPr/>
      <dgm:t>
        <a:bodyPr/>
        <a:lstStyle/>
        <a:p>
          <a:endParaRPr lang="en-US"/>
        </a:p>
      </dgm:t>
    </dgm:pt>
    <dgm:pt modelId="{EEADDBA5-CD27-4673-B375-9A131E19BA23}" type="sibTrans" cxnId="{92D53422-752B-435D-A2E7-0D7B043D34D7}">
      <dgm:prSet/>
      <dgm:spPr/>
      <dgm:t>
        <a:bodyPr/>
        <a:lstStyle/>
        <a:p>
          <a:endParaRPr lang="en-US"/>
        </a:p>
      </dgm:t>
    </dgm:pt>
    <dgm:pt modelId="{A2F94053-A796-4795-9CDD-31A86E595B4A}" type="pres">
      <dgm:prSet presAssocID="{4C5B7FC0-5097-4108-A2FD-EF5ED4723226}" presName="linear" presStyleCnt="0">
        <dgm:presLayoutVars>
          <dgm:animLvl val="lvl"/>
          <dgm:resizeHandles val="exact"/>
        </dgm:presLayoutVars>
      </dgm:prSet>
      <dgm:spPr/>
    </dgm:pt>
    <dgm:pt modelId="{CC65F6DA-0F2D-4FF3-9C04-528E228D108D}" type="pres">
      <dgm:prSet presAssocID="{FDBDA3DE-1E68-4BB6-A7CE-263BAD7B5F14}" presName="parentText" presStyleLbl="node1" presStyleIdx="0" presStyleCnt="8">
        <dgm:presLayoutVars>
          <dgm:chMax val="0"/>
          <dgm:bulletEnabled val="1"/>
        </dgm:presLayoutVars>
      </dgm:prSet>
      <dgm:spPr/>
    </dgm:pt>
    <dgm:pt modelId="{C530BA37-B624-435A-9E64-46FB2D825084}" type="pres">
      <dgm:prSet presAssocID="{1DB6D746-215F-40D8-8754-B1954AFC615D}" presName="spacer" presStyleCnt="0"/>
      <dgm:spPr/>
    </dgm:pt>
    <dgm:pt modelId="{CDAD8C0F-B72B-4129-B9D8-C0C219C05889}" type="pres">
      <dgm:prSet presAssocID="{6B2F980F-97F6-4AD4-BBBE-B72A67748C12}" presName="parentText" presStyleLbl="node1" presStyleIdx="1" presStyleCnt="8" custLinFactNeighborY="-14921">
        <dgm:presLayoutVars>
          <dgm:chMax val="0"/>
          <dgm:bulletEnabled val="1"/>
        </dgm:presLayoutVars>
      </dgm:prSet>
      <dgm:spPr/>
    </dgm:pt>
    <dgm:pt modelId="{2CD1DA57-A6B0-46FC-A489-E851B4DBCD55}" type="pres">
      <dgm:prSet presAssocID="{1B687BA2-BF5D-4DCC-994C-741FAD9181C7}" presName="spacer" presStyleCnt="0"/>
      <dgm:spPr/>
    </dgm:pt>
    <dgm:pt modelId="{4372BB8C-9892-4123-82DB-92F2D8741C48}" type="pres">
      <dgm:prSet presAssocID="{EAEF45A6-FE76-4873-B5A5-015E4F779557}" presName="parentText" presStyleLbl="node1" presStyleIdx="2" presStyleCnt="8">
        <dgm:presLayoutVars>
          <dgm:chMax val="0"/>
          <dgm:bulletEnabled val="1"/>
        </dgm:presLayoutVars>
      </dgm:prSet>
      <dgm:spPr/>
    </dgm:pt>
    <dgm:pt modelId="{44F9BA0F-330A-4DCB-BE7E-6838CF959959}" type="pres">
      <dgm:prSet presAssocID="{A0295557-B7D6-47E8-A944-293ABF81BC7B}" presName="spacer" presStyleCnt="0"/>
      <dgm:spPr/>
    </dgm:pt>
    <dgm:pt modelId="{56222EF7-2EBF-4090-9607-0A5A3F7F6171}" type="pres">
      <dgm:prSet presAssocID="{63F7E927-37B7-4714-AF04-A5F699CD74BC}" presName="parentText" presStyleLbl="node1" presStyleIdx="3" presStyleCnt="8">
        <dgm:presLayoutVars>
          <dgm:chMax val="0"/>
          <dgm:bulletEnabled val="1"/>
        </dgm:presLayoutVars>
      </dgm:prSet>
      <dgm:spPr/>
    </dgm:pt>
    <dgm:pt modelId="{99C8F59E-6751-470A-8F89-4B5B6130C39B}" type="pres">
      <dgm:prSet presAssocID="{526EDC06-B71A-47BF-92A2-46B12F774346}" presName="spacer" presStyleCnt="0"/>
      <dgm:spPr/>
    </dgm:pt>
    <dgm:pt modelId="{435749A0-47D5-4CCA-B82B-05F95DCF954D}" type="pres">
      <dgm:prSet presAssocID="{6D69C592-32A3-4363-888B-59C518F8FC84}" presName="parentText" presStyleLbl="node1" presStyleIdx="4" presStyleCnt="8">
        <dgm:presLayoutVars>
          <dgm:chMax val="0"/>
          <dgm:bulletEnabled val="1"/>
        </dgm:presLayoutVars>
      </dgm:prSet>
      <dgm:spPr/>
    </dgm:pt>
    <dgm:pt modelId="{4AD07540-A857-4023-A07C-07AAD324F73B}" type="pres">
      <dgm:prSet presAssocID="{216AA180-711D-4111-BA15-B6078858466A}" presName="spacer" presStyleCnt="0"/>
      <dgm:spPr/>
    </dgm:pt>
    <dgm:pt modelId="{0C6B9A5B-7F71-4482-8321-4E6AB7C3D6EA}" type="pres">
      <dgm:prSet presAssocID="{4523F603-35B5-4496-8F48-A7409C4A8165}" presName="parentText" presStyleLbl="node1" presStyleIdx="5" presStyleCnt="8">
        <dgm:presLayoutVars>
          <dgm:chMax val="0"/>
          <dgm:bulletEnabled val="1"/>
        </dgm:presLayoutVars>
      </dgm:prSet>
      <dgm:spPr/>
    </dgm:pt>
    <dgm:pt modelId="{7F56D024-CA9A-4F2A-AB65-64B4D1C730A2}" type="pres">
      <dgm:prSet presAssocID="{8E214A09-3848-4469-8B30-43795DC01E59}" presName="spacer" presStyleCnt="0"/>
      <dgm:spPr/>
    </dgm:pt>
    <dgm:pt modelId="{63CB13FC-3068-497C-80E7-9369134ED0F0}" type="pres">
      <dgm:prSet presAssocID="{7519242D-377D-4216-BB81-36F9945C7C29}" presName="parentText" presStyleLbl="node1" presStyleIdx="6" presStyleCnt="8">
        <dgm:presLayoutVars>
          <dgm:chMax val="0"/>
          <dgm:bulletEnabled val="1"/>
        </dgm:presLayoutVars>
      </dgm:prSet>
      <dgm:spPr/>
    </dgm:pt>
    <dgm:pt modelId="{652AD507-D72A-4041-8CCF-905D3CC45C34}" type="pres">
      <dgm:prSet presAssocID="{0AE19D65-B030-438A-824C-A2A196A9F627}" presName="spacer" presStyleCnt="0"/>
      <dgm:spPr/>
    </dgm:pt>
    <dgm:pt modelId="{6EF127BD-5072-4906-89F4-BABB7CF4A363}" type="pres">
      <dgm:prSet presAssocID="{2097396D-1D1F-4875-8E8A-A61EAC39B963}" presName="parentText" presStyleLbl="node1" presStyleIdx="7" presStyleCnt="8">
        <dgm:presLayoutVars>
          <dgm:chMax val="0"/>
          <dgm:bulletEnabled val="1"/>
        </dgm:presLayoutVars>
      </dgm:prSet>
      <dgm:spPr/>
    </dgm:pt>
  </dgm:ptLst>
  <dgm:cxnLst>
    <dgm:cxn modelId="{54C1430E-D4DE-46C7-9B68-739E96ADECB3}" type="presOf" srcId="{6B2F980F-97F6-4AD4-BBBE-B72A67748C12}" destId="{CDAD8C0F-B72B-4129-B9D8-C0C219C05889}" srcOrd="0" destOrd="0" presId="urn:microsoft.com/office/officeart/2005/8/layout/vList2"/>
    <dgm:cxn modelId="{EE83B811-61FA-456E-87D7-02C390250EF5}" type="presOf" srcId="{4523F603-35B5-4496-8F48-A7409C4A8165}" destId="{0C6B9A5B-7F71-4482-8321-4E6AB7C3D6EA}" srcOrd="0" destOrd="0" presId="urn:microsoft.com/office/officeart/2005/8/layout/vList2"/>
    <dgm:cxn modelId="{878EDF16-0788-452D-ABFB-D8661F456912}" srcId="{4C5B7FC0-5097-4108-A2FD-EF5ED4723226}" destId="{EAEF45A6-FE76-4873-B5A5-015E4F779557}" srcOrd="2" destOrd="0" parTransId="{23D141BD-C69C-481D-9969-80EBEC28C399}" sibTransId="{A0295557-B7D6-47E8-A944-293ABF81BC7B}"/>
    <dgm:cxn modelId="{881F901B-2F22-4842-A90C-E4A34B047C3F}" srcId="{4C5B7FC0-5097-4108-A2FD-EF5ED4723226}" destId="{FDBDA3DE-1E68-4BB6-A7CE-263BAD7B5F14}" srcOrd="0" destOrd="0" parTransId="{E16C1047-F98D-40DF-B722-BE72BD1A828D}" sibTransId="{1DB6D746-215F-40D8-8754-B1954AFC615D}"/>
    <dgm:cxn modelId="{92D53422-752B-435D-A2E7-0D7B043D34D7}" srcId="{4C5B7FC0-5097-4108-A2FD-EF5ED4723226}" destId="{2097396D-1D1F-4875-8E8A-A61EAC39B963}" srcOrd="7" destOrd="0" parTransId="{5358AA98-6FEC-428E-B7D3-B27A17CA7BA9}" sibTransId="{EEADDBA5-CD27-4673-B375-9A131E19BA23}"/>
    <dgm:cxn modelId="{84F1E433-4471-4749-B45F-9625EE9DEFAE}" type="presOf" srcId="{6D69C592-32A3-4363-888B-59C518F8FC84}" destId="{435749A0-47D5-4CCA-B82B-05F95DCF954D}" srcOrd="0" destOrd="0" presId="urn:microsoft.com/office/officeart/2005/8/layout/vList2"/>
    <dgm:cxn modelId="{8AF3653F-6F65-4429-8D14-38E7C2D581B5}" type="presOf" srcId="{EAEF45A6-FE76-4873-B5A5-015E4F779557}" destId="{4372BB8C-9892-4123-82DB-92F2D8741C48}" srcOrd="0" destOrd="0" presId="urn:microsoft.com/office/officeart/2005/8/layout/vList2"/>
    <dgm:cxn modelId="{C9056046-A20D-4C79-BB27-5865742D2B32}" srcId="{4C5B7FC0-5097-4108-A2FD-EF5ED4723226}" destId="{4523F603-35B5-4496-8F48-A7409C4A8165}" srcOrd="5" destOrd="0" parTransId="{2C2FF2F7-435A-4FE2-AD32-76AA43CA09F7}" sibTransId="{8E214A09-3848-4469-8B30-43795DC01E59}"/>
    <dgm:cxn modelId="{040F836C-DA29-4DE1-B3C6-85BF6448BE48}" type="presOf" srcId="{FDBDA3DE-1E68-4BB6-A7CE-263BAD7B5F14}" destId="{CC65F6DA-0F2D-4FF3-9C04-528E228D108D}" srcOrd="0" destOrd="0" presId="urn:microsoft.com/office/officeart/2005/8/layout/vList2"/>
    <dgm:cxn modelId="{CDFFE54C-439F-4B86-8A9E-C9767AFE5145}" srcId="{4C5B7FC0-5097-4108-A2FD-EF5ED4723226}" destId="{7519242D-377D-4216-BB81-36F9945C7C29}" srcOrd="6" destOrd="0" parTransId="{F4B7CF47-B8A3-4BC6-B0DC-E4AC76CB7016}" sibTransId="{0AE19D65-B030-438A-824C-A2A196A9F627}"/>
    <dgm:cxn modelId="{914F8859-4B45-46CB-AEA2-336BD2D2F62B}" srcId="{4C5B7FC0-5097-4108-A2FD-EF5ED4723226}" destId="{63F7E927-37B7-4714-AF04-A5F699CD74BC}" srcOrd="3" destOrd="0" parTransId="{0D2FA6A7-00CD-4885-AC09-2210401A990B}" sibTransId="{526EDC06-B71A-47BF-92A2-46B12F774346}"/>
    <dgm:cxn modelId="{67092489-9B2B-47AE-9C94-0253A46AD605}" type="presOf" srcId="{63F7E927-37B7-4714-AF04-A5F699CD74BC}" destId="{56222EF7-2EBF-4090-9607-0A5A3F7F6171}" srcOrd="0" destOrd="0" presId="urn:microsoft.com/office/officeart/2005/8/layout/vList2"/>
    <dgm:cxn modelId="{E6B8A5A0-BC71-44F7-B036-6397922D7190}" srcId="{4C5B7FC0-5097-4108-A2FD-EF5ED4723226}" destId="{6D69C592-32A3-4363-888B-59C518F8FC84}" srcOrd="4" destOrd="0" parTransId="{66212EB6-0EF3-4286-AC8C-A42162F5BFE2}" sibTransId="{216AA180-711D-4111-BA15-B6078858466A}"/>
    <dgm:cxn modelId="{A29991B5-6EBA-4270-AA87-42165FA3110B}" type="presOf" srcId="{2097396D-1D1F-4875-8E8A-A61EAC39B963}" destId="{6EF127BD-5072-4906-89F4-BABB7CF4A363}" srcOrd="0" destOrd="0" presId="urn:microsoft.com/office/officeart/2005/8/layout/vList2"/>
    <dgm:cxn modelId="{14314CB7-B4F3-4458-934F-97392455F0ED}" type="presOf" srcId="{7519242D-377D-4216-BB81-36F9945C7C29}" destId="{63CB13FC-3068-497C-80E7-9369134ED0F0}" srcOrd="0" destOrd="0" presId="urn:microsoft.com/office/officeart/2005/8/layout/vList2"/>
    <dgm:cxn modelId="{D0E722C4-184F-471E-854F-39003C1269FB}" type="presOf" srcId="{4C5B7FC0-5097-4108-A2FD-EF5ED4723226}" destId="{A2F94053-A796-4795-9CDD-31A86E595B4A}" srcOrd="0" destOrd="0" presId="urn:microsoft.com/office/officeart/2005/8/layout/vList2"/>
    <dgm:cxn modelId="{2AB748F2-0402-4866-8D79-17C689B6465C}" srcId="{4C5B7FC0-5097-4108-A2FD-EF5ED4723226}" destId="{6B2F980F-97F6-4AD4-BBBE-B72A67748C12}" srcOrd="1" destOrd="0" parTransId="{7761275F-9BF2-49E8-AE19-49EEFB5987A2}" sibTransId="{1B687BA2-BF5D-4DCC-994C-741FAD9181C7}"/>
    <dgm:cxn modelId="{049D1E88-5751-468C-8765-F814E663565B}" type="presParOf" srcId="{A2F94053-A796-4795-9CDD-31A86E595B4A}" destId="{CC65F6DA-0F2D-4FF3-9C04-528E228D108D}" srcOrd="0" destOrd="0" presId="urn:microsoft.com/office/officeart/2005/8/layout/vList2"/>
    <dgm:cxn modelId="{D997F725-5D5A-4F91-8FC8-CA2E958F165C}" type="presParOf" srcId="{A2F94053-A796-4795-9CDD-31A86E595B4A}" destId="{C530BA37-B624-435A-9E64-46FB2D825084}" srcOrd="1" destOrd="0" presId="urn:microsoft.com/office/officeart/2005/8/layout/vList2"/>
    <dgm:cxn modelId="{2ABE33E9-0738-4E1A-BBD0-7A8BED57ED1F}" type="presParOf" srcId="{A2F94053-A796-4795-9CDD-31A86E595B4A}" destId="{CDAD8C0F-B72B-4129-B9D8-C0C219C05889}" srcOrd="2" destOrd="0" presId="urn:microsoft.com/office/officeart/2005/8/layout/vList2"/>
    <dgm:cxn modelId="{0EFDF209-B0B1-42C8-BCB9-92EA6DD55865}" type="presParOf" srcId="{A2F94053-A796-4795-9CDD-31A86E595B4A}" destId="{2CD1DA57-A6B0-46FC-A489-E851B4DBCD55}" srcOrd="3" destOrd="0" presId="urn:microsoft.com/office/officeart/2005/8/layout/vList2"/>
    <dgm:cxn modelId="{0F22719B-373A-49D1-BDD6-13DA9F66B0A7}" type="presParOf" srcId="{A2F94053-A796-4795-9CDD-31A86E595B4A}" destId="{4372BB8C-9892-4123-82DB-92F2D8741C48}" srcOrd="4" destOrd="0" presId="urn:microsoft.com/office/officeart/2005/8/layout/vList2"/>
    <dgm:cxn modelId="{01791E78-A085-4509-8027-1739DE85CCE8}" type="presParOf" srcId="{A2F94053-A796-4795-9CDD-31A86E595B4A}" destId="{44F9BA0F-330A-4DCB-BE7E-6838CF959959}" srcOrd="5" destOrd="0" presId="urn:microsoft.com/office/officeart/2005/8/layout/vList2"/>
    <dgm:cxn modelId="{94A3CD04-6708-4CA1-B379-D8E505CE8343}" type="presParOf" srcId="{A2F94053-A796-4795-9CDD-31A86E595B4A}" destId="{56222EF7-2EBF-4090-9607-0A5A3F7F6171}" srcOrd="6" destOrd="0" presId="urn:microsoft.com/office/officeart/2005/8/layout/vList2"/>
    <dgm:cxn modelId="{608E1457-DDCD-45E7-BCD3-F87E0FB88D72}" type="presParOf" srcId="{A2F94053-A796-4795-9CDD-31A86E595B4A}" destId="{99C8F59E-6751-470A-8F89-4B5B6130C39B}" srcOrd="7" destOrd="0" presId="urn:microsoft.com/office/officeart/2005/8/layout/vList2"/>
    <dgm:cxn modelId="{7DA93A6B-7C19-4A9B-B2D1-BAEBAE9773FF}" type="presParOf" srcId="{A2F94053-A796-4795-9CDD-31A86E595B4A}" destId="{435749A0-47D5-4CCA-B82B-05F95DCF954D}" srcOrd="8" destOrd="0" presId="urn:microsoft.com/office/officeart/2005/8/layout/vList2"/>
    <dgm:cxn modelId="{E638399E-4305-4F6C-8D20-64C50BDBA453}" type="presParOf" srcId="{A2F94053-A796-4795-9CDD-31A86E595B4A}" destId="{4AD07540-A857-4023-A07C-07AAD324F73B}" srcOrd="9" destOrd="0" presId="urn:microsoft.com/office/officeart/2005/8/layout/vList2"/>
    <dgm:cxn modelId="{6C3C92A7-AF6E-4CE0-981F-CD1E9FB8172A}" type="presParOf" srcId="{A2F94053-A796-4795-9CDD-31A86E595B4A}" destId="{0C6B9A5B-7F71-4482-8321-4E6AB7C3D6EA}" srcOrd="10" destOrd="0" presId="urn:microsoft.com/office/officeart/2005/8/layout/vList2"/>
    <dgm:cxn modelId="{13BE2134-B2A0-4671-8631-D1CAD00C1595}" type="presParOf" srcId="{A2F94053-A796-4795-9CDD-31A86E595B4A}" destId="{7F56D024-CA9A-4F2A-AB65-64B4D1C730A2}" srcOrd="11" destOrd="0" presId="urn:microsoft.com/office/officeart/2005/8/layout/vList2"/>
    <dgm:cxn modelId="{6F12BE47-D562-49A1-A11C-DF9C6A7E506B}" type="presParOf" srcId="{A2F94053-A796-4795-9CDD-31A86E595B4A}" destId="{63CB13FC-3068-497C-80E7-9369134ED0F0}" srcOrd="12" destOrd="0" presId="urn:microsoft.com/office/officeart/2005/8/layout/vList2"/>
    <dgm:cxn modelId="{3BB5A4CC-2CA1-49BB-A469-75781F7D7C92}" type="presParOf" srcId="{A2F94053-A796-4795-9CDD-31A86E595B4A}" destId="{652AD507-D72A-4041-8CCF-905D3CC45C34}" srcOrd="13" destOrd="0" presId="urn:microsoft.com/office/officeart/2005/8/layout/vList2"/>
    <dgm:cxn modelId="{3BAC12E9-1D41-47A4-BA16-0B1D05D7CEA3}" type="presParOf" srcId="{A2F94053-A796-4795-9CDD-31A86E595B4A}" destId="{6EF127BD-5072-4906-89F4-BABB7CF4A363}"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D60435-CAC0-4EA8-933B-0F0E9BD0617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71FDD38-A1C4-49E9-BF0E-FD6821BCE403}">
      <dgm:prSet/>
      <dgm:spPr/>
      <dgm:t>
        <a:bodyPr/>
        <a:lstStyle/>
        <a:p>
          <a:r>
            <a:rPr lang="en-GB" b="1" i="0"/>
            <a:t>Fewer applications discussed at committee level</a:t>
          </a:r>
          <a:endParaRPr lang="en-US"/>
        </a:p>
      </dgm:t>
    </dgm:pt>
    <dgm:pt modelId="{6F120A8E-C4FA-4A95-874C-5A2258859950}" type="parTrans" cxnId="{C38BB241-BA02-44C6-9CC9-2A5712341A45}">
      <dgm:prSet/>
      <dgm:spPr/>
      <dgm:t>
        <a:bodyPr/>
        <a:lstStyle/>
        <a:p>
          <a:endParaRPr lang="en-US"/>
        </a:p>
      </dgm:t>
    </dgm:pt>
    <dgm:pt modelId="{138D4C3E-64AA-49F9-AE67-2F643FB2EFE6}" type="sibTrans" cxnId="{C38BB241-BA02-44C6-9CC9-2A5712341A45}">
      <dgm:prSet/>
      <dgm:spPr/>
      <dgm:t>
        <a:bodyPr/>
        <a:lstStyle/>
        <a:p>
          <a:endParaRPr lang="en-US"/>
        </a:p>
      </dgm:t>
    </dgm:pt>
    <dgm:pt modelId="{B2DB752A-3D71-495E-9DFD-7A514FD76E95}">
      <dgm:prSet/>
      <dgm:spPr/>
      <dgm:t>
        <a:bodyPr/>
        <a:lstStyle/>
        <a:p>
          <a:r>
            <a:rPr lang="en-GB" b="0" i="0"/>
            <a:t>Greater importance of: </a:t>
          </a:r>
          <a:endParaRPr lang="en-US"/>
        </a:p>
      </dgm:t>
    </dgm:pt>
    <dgm:pt modelId="{4C1F0446-EEF0-4F2F-86C3-C1D77B60A827}" type="parTrans" cxnId="{15D03EB0-B1F4-4C5D-89EB-A2F6E6C13D7E}">
      <dgm:prSet/>
      <dgm:spPr/>
      <dgm:t>
        <a:bodyPr/>
        <a:lstStyle/>
        <a:p>
          <a:endParaRPr lang="en-US"/>
        </a:p>
      </dgm:t>
    </dgm:pt>
    <dgm:pt modelId="{E2293705-5DBA-410B-8761-3434DF2E88F1}" type="sibTrans" cxnId="{15D03EB0-B1F4-4C5D-89EB-A2F6E6C13D7E}">
      <dgm:prSet/>
      <dgm:spPr/>
      <dgm:t>
        <a:bodyPr/>
        <a:lstStyle/>
        <a:p>
          <a:endParaRPr lang="en-US"/>
        </a:p>
      </dgm:t>
    </dgm:pt>
    <dgm:pt modelId="{8EB5771A-8EB0-499E-ABBC-62C50A52628A}">
      <dgm:prSet/>
      <dgm:spPr/>
      <dgm:t>
        <a:bodyPr/>
        <a:lstStyle/>
        <a:p>
          <a:r>
            <a:rPr lang="en-GB" b="0" i="0"/>
            <a:t>Early engagement</a:t>
          </a:r>
          <a:endParaRPr lang="en-US"/>
        </a:p>
      </dgm:t>
    </dgm:pt>
    <dgm:pt modelId="{76804001-C9C1-4C8F-AC76-0DF954BEF800}" type="parTrans" cxnId="{4B75662E-4A2B-4845-8F75-5825BB8E49F6}">
      <dgm:prSet/>
      <dgm:spPr/>
      <dgm:t>
        <a:bodyPr/>
        <a:lstStyle/>
        <a:p>
          <a:endParaRPr lang="en-US"/>
        </a:p>
      </dgm:t>
    </dgm:pt>
    <dgm:pt modelId="{A61EEAA5-3656-4CA4-9B46-E1C459B18FD1}" type="sibTrans" cxnId="{4B75662E-4A2B-4845-8F75-5825BB8E49F6}">
      <dgm:prSet/>
      <dgm:spPr/>
      <dgm:t>
        <a:bodyPr/>
        <a:lstStyle/>
        <a:p>
          <a:endParaRPr lang="en-US"/>
        </a:p>
      </dgm:t>
    </dgm:pt>
    <dgm:pt modelId="{4FFD0600-82C1-4FF6-B262-6E202E3B2C94}">
      <dgm:prSet/>
      <dgm:spPr/>
      <dgm:t>
        <a:bodyPr/>
        <a:lstStyle/>
        <a:p>
          <a:r>
            <a:rPr lang="en-GB" b="0" i="0"/>
            <a:t>Submitting </a:t>
          </a:r>
          <a:r>
            <a:rPr lang="en-GB" b="1" i="0"/>
            <a:t>clear planning comments</a:t>
          </a:r>
          <a:endParaRPr lang="en-US"/>
        </a:p>
      </dgm:t>
    </dgm:pt>
    <dgm:pt modelId="{1C0C6E7D-C2EC-4419-890B-C026AA756B0D}" type="parTrans" cxnId="{2525B1D1-F9D2-4BBD-BE1F-F0B6AE590196}">
      <dgm:prSet/>
      <dgm:spPr/>
      <dgm:t>
        <a:bodyPr/>
        <a:lstStyle/>
        <a:p>
          <a:endParaRPr lang="en-US"/>
        </a:p>
      </dgm:t>
    </dgm:pt>
    <dgm:pt modelId="{C13FD0E2-3C44-49AC-996E-149A96265E1D}" type="sibTrans" cxnId="{2525B1D1-F9D2-4BBD-BE1F-F0B6AE590196}">
      <dgm:prSet/>
      <dgm:spPr/>
      <dgm:t>
        <a:bodyPr/>
        <a:lstStyle/>
        <a:p>
          <a:endParaRPr lang="en-US"/>
        </a:p>
      </dgm:t>
    </dgm:pt>
    <dgm:pt modelId="{B95D672A-9653-4A50-AED9-B07AA9B375C1}">
      <dgm:prSet/>
      <dgm:spPr/>
      <dgm:t>
        <a:bodyPr/>
        <a:lstStyle/>
        <a:p>
          <a:r>
            <a:rPr lang="en-GB" b="0" i="0"/>
            <a:t>Influence shifts to: </a:t>
          </a:r>
          <a:endParaRPr lang="en-US"/>
        </a:p>
      </dgm:t>
    </dgm:pt>
    <dgm:pt modelId="{7E9D46C4-6B04-4BF4-832D-66D537E66F8E}" type="parTrans" cxnId="{4411C39D-3EA3-46A8-BA42-82E9814407B7}">
      <dgm:prSet/>
      <dgm:spPr/>
      <dgm:t>
        <a:bodyPr/>
        <a:lstStyle/>
        <a:p>
          <a:endParaRPr lang="en-US"/>
        </a:p>
      </dgm:t>
    </dgm:pt>
    <dgm:pt modelId="{FA1507FB-2F13-4FD8-A843-7F5BDDE1C1A3}" type="sibTrans" cxnId="{4411C39D-3EA3-46A8-BA42-82E9814407B7}">
      <dgm:prSet/>
      <dgm:spPr/>
      <dgm:t>
        <a:bodyPr/>
        <a:lstStyle/>
        <a:p>
          <a:endParaRPr lang="en-US"/>
        </a:p>
      </dgm:t>
    </dgm:pt>
    <dgm:pt modelId="{3E61CD45-321D-46D5-B24C-7D5800C62863}">
      <dgm:prSet/>
      <dgm:spPr/>
      <dgm:t>
        <a:bodyPr/>
        <a:lstStyle/>
        <a:p>
          <a:r>
            <a:rPr lang="en-GB" b="1" i="0"/>
            <a:t>Planning policy</a:t>
          </a:r>
          <a:endParaRPr lang="en-US"/>
        </a:p>
      </dgm:t>
    </dgm:pt>
    <dgm:pt modelId="{A1F228EA-4AF6-48D9-AB98-D934D2DD8A24}" type="parTrans" cxnId="{0AFC344D-DBF8-47FA-ADFF-C5C56E85C893}">
      <dgm:prSet/>
      <dgm:spPr/>
      <dgm:t>
        <a:bodyPr/>
        <a:lstStyle/>
        <a:p>
          <a:endParaRPr lang="en-US"/>
        </a:p>
      </dgm:t>
    </dgm:pt>
    <dgm:pt modelId="{2E26E0FE-867F-48F8-ACAD-022051E74578}" type="sibTrans" cxnId="{0AFC344D-DBF8-47FA-ADFF-C5C56E85C893}">
      <dgm:prSet/>
      <dgm:spPr/>
      <dgm:t>
        <a:bodyPr/>
        <a:lstStyle/>
        <a:p>
          <a:endParaRPr lang="en-US"/>
        </a:p>
      </dgm:t>
    </dgm:pt>
    <dgm:pt modelId="{BF4CAC9C-599D-4F09-A96A-7656AA70D54B}">
      <dgm:prSet/>
      <dgm:spPr/>
      <dgm:t>
        <a:bodyPr/>
        <a:lstStyle/>
        <a:p>
          <a:r>
            <a:rPr lang="en-GB" b="0" i="0"/>
            <a:t>Local Plan / Neighbourhood Plan</a:t>
          </a:r>
          <a:endParaRPr lang="en-US"/>
        </a:p>
      </dgm:t>
    </dgm:pt>
    <dgm:pt modelId="{93CB78E2-57BB-4F39-8A9F-308185E986DD}" type="parTrans" cxnId="{FB660B67-711D-49A2-8A57-C9DB5DBDCAE2}">
      <dgm:prSet/>
      <dgm:spPr/>
      <dgm:t>
        <a:bodyPr/>
        <a:lstStyle/>
        <a:p>
          <a:endParaRPr lang="en-US"/>
        </a:p>
      </dgm:t>
    </dgm:pt>
    <dgm:pt modelId="{8275DA46-B5E6-48F0-A636-47EE197E7441}" type="sibTrans" cxnId="{FB660B67-711D-49A2-8A57-C9DB5DBDCAE2}">
      <dgm:prSet/>
      <dgm:spPr/>
      <dgm:t>
        <a:bodyPr/>
        <a:lstStyle/>
        <a:p>
          <a:endParaRPr lang="en-US"/>
        </a:p>
      </dgm:t>
    </dgm:pt>
    <dgm:pt modelId="{EA58EA5D-92B2-4C96-AAE1-AB4D2D359443}">
      <dgm:prSet/>
      <dgm:spPr/>
      <dgm:t>
        <a:bodyPr/>
        <a:lstStyle/>
        <a:p>
          <a:r>
            <a:rPr lang="en-GB" b="0" i="0"/>
            <a:t>Key point:</a:t>
          </a:r>
          <a:endParaRPr lang="en-US"/>
        </a:p>
      </dgm:t>
    </dgm:pt>
    <dgm:pt modelId="{C8E3641A-5CA7-403D-AA36-D682202B7E12}" type="parTrans" cxnId="{6A7F91D1-A92E-4D44-A356-EC37852B74E3}">
      <dgm:prSet/>
      <dgm:spPr/>
      <dgm:t>
        <a:bodyPr/>
        <a:lstStyle/>
        <a:p>
          <a:endParaRPr lang="en-US"/>
        </a:p>
      </dgm:t>
    </dgm:pt>
    <dgm:pt modelId="{34754CF1-788D-4C61-881E-ED09C023F12A}" type="sibTrans" cxnId="{6A7F91D1-A92E-4D44-A356-EC37852B74E3}">
      <dgm:prSet/>
      <dgm:spPr/>
      <dgm:t>
        <a:bodyPr/>
        <a:lstStyle/>
        <a:p>
          <a:endParaRPr lang="en-US"/>
        </a:p>
      </dgm:t>
    </dgm:pt>
    <dgm:pt modelId="{01838211-8F6E-42B9-BD8F-B62541E390CB}">
      <dgm:prSet/>
      <dgm:spPr/>
      <dgm:t>
        <a:bodyPr/>
        <a:lstStyle/>
        <a:p>
          <a:r>
            <a:rPr lang="en-GB" b="0" i="0" dirty="0"/>
            <a:t>	Parish views still matter—but decisions more likely made by officers</a:t>
          </a:r>
          <a:endParaRPr lang="en-US" dirty="0"/>
        </a:p>
      </dgm:t>
    </dgm:pt>
    <dgm:pt modelId="{46367764-4936-4CA7-BCFD-00C6A434F5A2}" type="parTrans" cxnId="{0148F3F8-1901-406D-8130-8B7452354D69}">
      <dgm:prSet/>
      <dgm:spPr/>
      <dgm:t>
        <a:bodyPr/>
        <a:lstStyle/>
        <a:p>
          <a:endParaRPr lang="en-US"/>
        </a:p>
      </dgm:t>
    </dgm:pt>
    <dgm:pt modelId="{DC7F65B1-E77B-4B2B-9074-54DDA63D27D7}" type="sibTrans" cxnId="{0148F3F8-1901-406D-8130-8B7452354D69}">
      <dgm:prSet/>
      <dgm:spPr/>
      <dgm:t>
        <a:bodyPr/>
        <a:lstStyle/>
        <a:p>
          <a:endParaRPr lang="en-US"/>
        </a:p>
      </dgm:t>
    </dgm:pt>
    <dgm:pt modelId="{F5F2D826-D8BC-49D9-AA52-D21E435CDE68}" type="pres">
      <dgm:prSet presAssocID="{29D60435-CAC0-4EA8-933B-0F0E9BD0617D}" presName="linear" presStyleCnt="0">
        <dgm:presLayoutVars>
          <dgm:animLvl val="lvl"/>
          <dgm:resizeHandles val="exact"/>
        </dgm:presLayoutVars>
      </dgm:prSet>
      <dgm:spPr/>
    </dgm:pt>
    <dgm:pt modelId="{2E602EC9-04D5-4288-B5A9-CD7FD7B5EAAD}" type="pres">
      <dgm:prSet presAssocID="{771FDD38-A1C4-49E9-BF0E-FD6821BCE403}" presName="parentText" presStyleLbl="node1" presStyleIdx="0" presStyleCnt="5">
        <dgm:presLayoutVars>
          <dgm:chMax val="0"/>
          <dgm:bulletEnabled val="1"/>
        </dgm:presLayoutVars>
      </dgm:prSet>
      <dgm:spPr/>
    </dgm:pt>
    <dgm:pt modelId="{A93324E8-E7BC-4528-9FCB-7BAED20A101E}" type="pres">
      <dgm:prSet presAssocID="{138D4C3E-64AA-49F9-AE67-2F643FB2EFE6}" presName="spacer" presStyleCnt="0"/>
      <dgm:spPr/>
    </dgm:pt>
    <dgm:pt modelId="{97FD297A-29C2-4056-BF28-8377BBEB81A8}" type="pres">
      <dgm:prSet presAssocID="{B2DB752A-3D71-495E-9DFD-7A514FD76E95}" presName="parentText" presStyleLbl="node1" presStyleIdx="1" presStyleCnt="5">
        <dgm:presLayoutVars>
          <dgm:chMax val="0"/>
          <dgm:bulletEnabled val="1"/>
        </dgm:presLayoutVars>
      </dgm:prSet>
      <dgm:spPr/>
    </dgm:pt>
    <dgm:pt modelId="{ED820A21-9114-40DF-AED4-019254A3A841}" type="pres">
      <dgm:prSet presAssocID="{B2DB752A-3D71-495E-9DFD-7A514FD76E95}" presName="childText" presStyleLbl="revTx" presStyleIdx="0" presStyleCnt="2">
        <dgm:presLayoutVars>
          <dgm:bulletEnabled val="1"/>
        </dgm:presLayoutVars>
      </dgm:prSet>
      <dgm:spPr/>
    </dgm:pt>
    <dgm:pt modelId="{213F9137-57D4-4452-BBE2-796123E2DDAF}" type="pres">
      <dgm:prSet presAssocID="{B95D672A-9653-4A50-AED9-B07AA9B375C1}" presName="parentText" presStyleLbl="node1" presStyleIdx="2" presStyleCnt="5">
        <dgm:presLayoutVars>
          <dgm:chMax val="0"/>
          <dgm:bulletEnabled val="1"/>
        </dgm:presLayoutVars>
      </dgm:prSet>
      <dgm:spPr/>
    </dgm:pt>
    <dgm:pt modelId="{9AE1E4CF-91FA-4AAE-A35E-69DA6BF3EE69}" type="pres">
      <dgm:prSet presAssocID="{B95D672A-9653-4A50-AED9-B07AA9B375C1}" presName="childText" presStyleLbl="revTx" presStyleIdx="1" presStyleCnt="2">
        <dgm:presLayoutVars>
          <dgm:bulletEnabled val="1"/>
        </dgm:presLayoutVars>
      </dgm:prSet>
      <dgm:spPr/>
    </dgm:pt>
    <dgm:pt modelId="{B3CD7167-C85B-4612-9B27-E182AE6A4F79}" type="pres">
      <dgm:prSet presAssocID="{EA58EA5D-92B2-4C96-AAE1-AB4D2D359443}" presName="parentText" presStyleLbl="node1" presStyleIdx="3" presStyleCnt="5">
        <dgm:presLayoutVars>
          <dgm:chMax val="0"/>
          <dgm:bulletEnabled val="1"/>
        </dgm:presLayoutVars>
      </dgm:prSet>
      <dgm:spPr/>
    </dgm:pt>
    <dgm:pt modelId="{63E00F65-9FF4-4891-A797-FAED651C1B4C}" type="pres">
      <dgm:prSet presAssocID="{34754CF1-788D-4C61-881E-ED09C023F12A}" presName="spacer" presStyleCnt="0"/>
      <dgm:spPr/>
    </dgm:pt>
    <dgm:pt modelId="{C17F60A1-3573-4FED-8E01-C7AC4D91F53A}" type="pres">
      <dgm:prSet presAssocID="{01838211-8F6E-42B9-BD8F-B62541E390CB}" presName="parentText" presStyleLbl="node1" presStyleIdx="4" presStyleCnt="5">
        <dgm:presLayoutVars>
          <dgm:chMax val="0"/>
          <dgm:bulletEnabled val="1"/>
        </dgm:presLayoutVars>
      </dgm:prSet>
      <dgm:spPr/>
    </dgm:pt>
  </dgm:ptLst>
  <dgm:cxnLst>
    <dgm:cxn modelId="{48064805-7B61-4B78-B6C4-A072B2B2604B}" type="presOf" srcId="{3E61CD45-321D-46D5-B24C-7D5800C62863}" destId="{9AE1E4CF-91FA-4AAE-A35E-69DA6BF3EE69}" srcOrd="0" destOrd="0" presId="urn:microsoft.com/office/officeart/2005/8/layout/vList2"/>
    <dgm:cxn modelId="{4B75662E-4A2B-4845-8F75-5825BB8E49F6}" srcId="{B2DB752A-3D71-495E-9DFD-7A514FD76E95}" destId="{8EB5771A-8EB0-499E-ABBC-62C50A52628A}" srcOrd="0" destOrd="0" parTransId="{76804001-C9C1-4C8F-AC76-0DF954BEF800}" sibTransId="{A61EEAA5-3656-4CA4-9B46-E1C459B18FD1}"/>
    <dgm:cxn modelId="{C38BB241-BA02-44C6-9CC9-2A5712341A45}" srcId="{29D60435-CAC0-4EA8-933B-0F0E9BD0617D}" destId="{771FDD38-A1C4-49E9-BF0E-FD6821BCE403}" srcOrd="0" destOrd="0" parTransId="{6F120A8E-C4FA-4A95-874C-5A2258859950}" sibTransId="{138D4C3E-64AA-49F9-AE67-2F643FB2EFE6}"/>
    <dgm:cxn modelId="{AF142866-6816-4AE2-9BE6-51359595AD32}" type="presOf" srcId="{771FDD38-A1C4-49E9-BF0E-FD6821BCE403}" destId="{2E602EC9-04D5-4288-B5A9-CD7FD7B5EAAD}" srcOrd="0" destOrd="0" presId="urn:microsoft.com/office/officeart/2005/8/layout/vList2"/>
    <dgm:cxn modelId="{FB660B67-711D-49A2-8A57-C9DB5DBDCAE2}" srcId="{B95D672A-9653-4A50-AED9-B07AA9B375C1}" destId="{BF4CAC9C-599D-4F09-A96A-7656AA70D54B}" srcOrd="1" destOrd="0" parTransId="{93CB78E2-57BB-4F39-8A9F-308185E986DD}" sibTransId="{8275DA46-B5E6-48F0-A636-47EE197E7441}"/>
    <dgm:cxn modelId="{0AFC344D-DBF8-47FA-ADFF-C5C56E85C893}" srcId="{B95D672A-9653-4A50-AED9-B07AA9B375C1}" destId="{3E61CD45-321D-46D5-B24C-7D5800C62863}" srcOrd="0" destOrd="0" parTransId="{A1F228EA-4AF6-48D9-AB98-D934D2DD8A24}" sibTransId="{2E26E0FE-867F-48F8-ACAD-022051E74578}"/>
    <dgm:cxn modelId="{3FEE586E-1F09-4801-B43C-D13826E80039}" type="presOf" srcId="{01838211-8F6E-42B9-BD8F-B62541E390CB}" destId="{C17F60A1-3573-4FED-8E01-C7AC4D91F53A}" srcOrd="0" destOrd="0" presId="urn:microsoft.com/office/officeart/2005/8/layout/vList2"/>
    <dgm:cxn modelId="{2A6F7977-9E57-4E97-AC0C-584E666426D9}" type="presOf" srcId="{BF4CAC9C-599D-4F09-A96A-7656AA70D54B}" destId="{9AE1E4CF-91FA-4AAE-A35E-69DA6BF3EE69}" srcOrd="0" destOrd="1" presId="urn:microsoft.com/office/officeart/2005/8/layout/vList2"/>
    <dgm:cxn modelId="{38BA6A79-A3AD-4D8E-A8F7-A35B9EDF210A}" type="presOf" srcId="{4FFD0600-82C1-4FF6-B262-6E202E3B2C94}" destId="{ED820A21-9114-40DF-AED4-019254A3A841}" srcOrd="0" destOrd="1" presId="urn:microsoft.com/office/officeart/2005/8/layout/vList2"/>
    <dgm:cxn modelId="{C486FA5A-6858-4E3A-83DE-2DB24E576168}" type="presOf" srcId="{B2DB752A-3D71-495E-9DFD-7A514FD76E95}" destId="{97FD297A-29C2-4056-BF28-8377BBEB81A8}" srcOrd="0" destOrd="0" presId="urn:microsoft.com/office/officeart/2005/8/layout/vList2"/>
    <dgm:cxn modelId="{4411C39D-3EA3-46A8-BA42-82E9814407B7}" srcId="{29D60435-CAC0-4EA8-933B-0F0E9BD0617D}" destId="{B95D672A-9653-4A50-AED9-B07AA9B375C1}" srcOrd="2" destOrd="0" parTransId="{7E9D46C4-6B04-4BF4-832D-66D537E66F8E}" sibTransId="{FA1507FB-2F13-4FD8-A843-7F5BDDE1C1A3}"/>
    <dgm:cxn modelId="{15D03EB0-B1F4-4C5D-89EB-A2F6E6C13D7E}" srcId="{29D60435-CAC0-4EA8-933B-0F0E9BD0617D}" destId="{B2DB752A-3D71-495E-9DFD-7A514FD76E95}" srcOrd="1" destOrd="0" parTransId="{4C1F0446-EEF0-4F2F-86C3-C1D77B60A827}" sibTransId="{E2293705-5DBA-410B-8761-3434DF2E88F1}"/>
    <dgm:cxn modelId="{910A47CE-DB07-4DE4-BB7E-2F176324877C}" type="presOf" srcId="{29D60435-CAC0-4EA8-933B-0F0E9BD0617D}" destId="{F5F2D826-D8BC-49D9-AA52-D21E435CDE68}" srcOrd="0" destOrd="0" presId="urn:microsoft.com/office/officeart/2005/8/layout/vList2"/>
    <dgm:cxn modelId="{6A7F91D1-A92E-4D44-A356-EC37852B74E3}" srcId="{29D60435-CAC0-4EA8-933B-0F0E9BD0617D}" destId="{EA58EA5D-92B2-4C96-AAE1-AB4D2D359443}" srcOrd="3" destOrd="0" parTransId="{C8E3641A-5CA7-403D-AA36-D682202B7E12}" sibTransId="{34754CF1-788D-4C61-881E-ED09C023F12A}"/>
    <dgm:cxn modelId="{2525B1D1-F9D2-4BBD-BE1F-F0B6AE590196}" srcId="{B2DB752A-3D71-495E-9DFD-7A514FD76E95}" destId="{4FFD0600-82C1-4FF6-B262-6E202E3B2C94}" srcOrd="1" destOrd="0" parTransId="{1C0C6E7D-C2EC-4419-890B-C026AA756B0D}" sibTransId="{C13FD0E2-3C44-49AC-996E-149A96265E1D}"/>
    <dgm:cxn modelId="{82799EDB-6F2C-483B-B90B-8CB7DE99D5FF}" type="presOf" srcId="{B95D672A-9653-4A50-AED9-B07AA9B375C1}" destId="{213F9137-57D4-4452-BBE2-796123E2DDAF}" srcOrd="0" destOrd="0" presId="urn:microsoft.com/office/officeart/2005/8/layout/vList2"/>
    <dgm:cxn modelId="{0148F3F8-1901-406D-8130-8B7452354D69}" srcId="{29D60435-CAC0-4EA8-933B-0F0E9BD0617D}" destId="{01838211-8F6E-42B9-BD8F-B62541E390CB}" srcOrd="4" destOrd="0" parTransId="{46367764-4936-4CA7-BCFD-00C6A434F5A2}" sibTransId="{DC7F65B1-E77B-4B2B-9074-54DDA63D27D7}"/>
    <dgm:cxn modelId="{52C763FA-F9DE-445A-B3A2-711F532B0FCF}" type="presOf" srcId="{8EB5771A-8EB0-499E-ABBC-62C50A52628A}" destId="{ED820A21-9114-40DF-AED4-019254A3A841}" srcOrd="0" destOrd="0" presId="urn:microsoft.com/office/officeart/2005/8/layout/vList2"/>
    <dgm:cxn modelId="{371D23FE-68FA-45D8-A4DC-FA089DAFE7A4}" type="presOf" srcId="{EA58EA5D-92B2-4C96-AAE1-AB4D2D359443}" destId="{B3CD7167-C85B-4612-9B27-E182AE6A4F79}" srcOrd="0" destOrd="0" presId="urn:microsoft.com/office/officeart/2005/8/layout/vList2"/>
    <dgm:cxn modelId="{FF1EB672-D970-4ED9-A53F-10CA70F2932A}" type="presParOf" srcId="{F5F2D826-D8BC-49D9-AA52-D21E435CDE68}" destId="{2E602EC9-04D5-4288-B5A9-CD7FD7B5EAAD}" srcOrd="0" destOrd="0" presId="urn:microsoft.com/office/officeart/2005/8/layout/vList2"/>
    <dgm:cxn modelId="{E97866FE-00FC-4040-B218-487CF2E77CA8}" type="presParOf" srcId="{F5F2D826-D8BC-49D9-AA52-D21E435CDE68}" destId="{A93324E8-E7BC-4528-9FCB-7BAED20A101E}" srcOrd="1" destOrd="0" presId="urn:microsoft.com/office/officeart/2005/8/layout/vList2"/>
    <dgm:cxn modelId="{93BB581A-F19F-4BFD-82C0-884AC4621622}" type="presParOf" srcId="{F5F2D826-D8BC-49D9-AA52-D21E435CDE68}" destId="{97FD297A-29C2-4056-BF28-8377BBEB81A8}" srcOrd="2" destOrd="0" presId="urn:microsoft.com/office/officeart/2005/8/layout/vList2"/>
    <dgm:cxn modelId="{4E1F5F30-2B05-4117-B5C2-DEDDC9DC1234}" type="presParOf" srcId="{F5F2D826-D8BC-49D9-AA52-D21E435CDE68}" destId="{ED820A21-9114-40DF-AED4-019254A3A841}" srcOrd="3" destOrd="0" presId="urn:microsoft.com/office/officeart/2005/8/layout/vList2"/>
    <dgm:cxn modelId="{A948F83C-8BF8-4E9A-BDBC-67BE1AC13A65}" type="presParOf" srcId="{F5F2D826-D8BC-49D9-AA52-D21E435CDE68}" destId="{213F9137-57D4-4452-BBE2-796123E2DDAF}" srcOrd="4" destOrd="0" presId="urn:microsoft.com/office/officeart/2005/8/layout/vList2"/>
    <dgm:cxn modelId="{B8EC8445-524F-410F-81BD-E6B94107DF0F}" type="presParOf" srcId="{F5F2D826-D8BC-49D9-AA52-D21E435CDE68}" destId="{9AE1E4CF-91FA-4AAE-A35E-69DA6BF3EE69}" srcOrd="5" destOrd="0" presId="urn:microsoft.com/office/officeart/2005/8/layout/vList2"/>
    <dgm:cxn modelId="{78E3DE01-653E-4D69-902C-12FA1835600A}" type="presParOf" srcId="{F5F2D826-D8BC-49D9-AA52-D21E435CDE68}" destId="{B3CD7167-C85B-4612-9B27-E182AE6A4F79}" srcOrd="6" destOrd="0" presId="urn:microsoft.com/office/officeart/2005/8/layout/vList2"/>
    <dgm:cxn modelId="{46725CF8-B848-4EA6-A4E3-EC185F2104E5}" type="presParOf" srcId="{F5F2D826-D8BC-49D9-AA52-D21E435CDE68}" destId="{63E00F65-9FF4-4891-A797-FAED651C1B4C}" srcOrd="7" destOrd="0" presId="urn:microsoft.com/office/officeart/2005/8/layout/vList2"/>
    <dgm:cxn modelId="{C24DB28D-389B-471A-8B19-91ACA0FC9136}" type="presParOf" srcId="{F5F2D826-D8BC-49D9-AA52-D21E435CDE68}" destId="{C17F60A1-3573-4FED-8E01-C7AC4D91F53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FDE2D9-E2EB-4C09-8E7B-D95046746F0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374905E-81F1-4D8A-AB27-EFB19A106780}">
      <dgm:prSet/>
      <dgm:spPr/>
      <dgm:t>
        <a:bodyPr/>
        <a:lstStyle/>
        <a:p>
          <a:r>
            <a:rPr lang="en-GB" b="0" i="0"/>
            <a:t>2025 – Act passed</a:t>
          </a:r>
          <a:endParaRPr lang="en-US"/>
        </a:p>
      </dgm:t>
    </dgm:pt>
    <dgm:pt modelId="{84C1EA40-B50C-48D6-A70C-C74A1D71944C}" type="parTrans" cxnId="{2D23B657-71D5-45FE-8A3B-707F32F02996}">
      <dgm:prSet/>
      <dgm:spPr/>
      <dgm:t>
        <a:bodyPr/>
        <a:lstStyle/>
        <a:p>
          <a:endParaRPr lang="en-US"/>
        </a:p>
      </dgm:t>
    </dgm:pt>
    <dgm:pt modelId="{3305A790-8F41-4B30-BB2C-E58C0B4AE369}" type="sibTrans" cxnId="{2D23B657-71D5-45FE-8A3B-707F32F02996}">
      <dgm:prSet/>
      <dgm:spPr/>
      <dgm:t>
        <a:bodyPr/>
        <a:lstStyle/>
        <a:p>
          <a:endParaRPr lang="en-US"/>
        </a:p>
      </dgm:t>
    </dgm:pt>
    <dgm:pt modelId="{1EE0FEBB-4C3F-4216-8023-FD256A053D33}">
      <dgm:prSet/>
      <dgm:spPr/>
      <dgm:t>
        <a:bodyPr/>
        <a:lstStyle/>
        <a:p>
          <a:r>
            <a:rPr lang="en-GB" b="0" i="0"/>
            <a:t>June 2026 – Guidance published </a:t>
          </a:r>
          <a:endParaRPr lang="en-US"/>
        </a:p>
      </dgm:t>
    </dgm:pt>
    <dgm:pt modelId="{B6F0F8AD-3068-4584-8695-2D3096295656}" type="parTrans" cxnId="{9AEE4C0B-459B-4B40-8C05-6355DBA4BFB1}">
      <dgm:prSet/>
      <dgm:spPr/>
      <dgm:t>
        <a:bodyPr/>
        <a:lstStyle/>
        <a:p>
          <a:endParaRPr lang="en-US"/>
        </a:p>
      </dgm:t>
    </dgm:pt>
    <dgm:pt modelId="{FAFFF848-561C-463B-A2A2-ADCF5D0F817F}" type="sibTrans" cxnId="{9AEE4C0B-459B-4B40-8C05-6355DBA4BFB1}">
      <dgm:prSet/>
      <dgm:spPr/>
      <dgm:t>
        <a:bodyPr/>
        <a:lstStyle/>
        <a:p>
          <a:endParaRPr lang="en-US"/>
        </a:p>
      </dgm:t>
    </dgm:pt>
    <dgm:pt modelId="{72CB01DB-6CD6-43A7-95AD-33A1341D2ADD}">
      <dgm:prSet/>
      <dgm:spPr/>
      <dgm:t>
        <a:bodyPr/>
        <a:lstStyle/>
        <a:p>
          <a:r>
            <a:rPr lang="en-GB" b="0" i="0" dirty="0"/>
            <a:t>Implementation: End </a:t>
          </a:r>
          <a:r>
            <a:rPr lang="en-GB" b="1" i="0" dirty="0"/>
            <a:t>October 2026</a:t>
          </a:r>
          <a:endParaRPr lang="en-US" dirty="0"/>
        </a:p>
      </dgm:t>
    </dgm:pt>
    <dgm:pt modelId="{5548BABE-36B9-4076-B6F3-2D27191D50ED}" type="parTrans" cxnId="{CC2B143F-35DF-4F43-AB83-8951E9D294A5}">
      <dgm:prSet/>
      <dgm:spPr/>
      <dgm:t>
        <a:bodyPr/>
        <a:lstStyle/>
        <a:p>
          <a:endParaRPr lang="en-US"/>
        </a:p>
      </dgm:t>
    </dgm:pt>
    <dgm:pt modelId="{395957A3-4BDD-4210-8E3F-8F62ADFC82D8}" type="sibTrans" cxnId="{CC2B143F-35DF-4F43-AB83-8951E9D294A5}">
      <dgm:prSet/>
      <dgm:spPr/>
      <dgm:t>
        <a:bodyPr/>
        <a:lstStyle/>
        <a:p>
          <a:endParaRPr lang="en-US"/>
        </a:p>
      </dgm:t>
    </dgm:pt>
    <dgm:pt modelId="{D4175128-06F5-457D-AC2C-386ED8E129C1}" type="pres">
      <dgm:prSet presAssocID="{73FDE2D9-E2EB-4C09-8E7B-D95046746F09}" presName="linear" presStyleCnt="0">
        <dgm:presLayoutVars>
          <dgm:dir/>
          <dgm:animLvl val="lvl"/>
          <dgm:resizeHandles val="exact"/>
        </dgm:presLayoutVars>
      </dgm:prSet>
      <dgm:spPr/>
    </dgm:pt>
    <dgm:pt modelId="{8AF53905-9136-48C2-9F9F-A859964124E3}" type="pres">
      <dgm:prSet presAssocID="{C374905E-81F1-4D8A-AB27-EFB19A106780}" presName="parentLin" presStyleCnt="0"/>
      <dgm:spPr/>
    </dgm:pt>
    <dgm:pt modelId="{3D79404C-FEF1-48EB-B0D9-6024CD49CA11}" type="pres">
      <dgm:prSet presAssocID="{C374905E-81F1-4D8A-AB27-EFB19A106780}" presName="parentLeftMargin" presStyleLbl="node1" presStyleIdx="0" presStyleCnt="3"/>
      <dgm:spPr/>
    </dgm:pt>
    <dgm:pt modelId="{CCB96543-87E7-441E-BC1B-C235C233636C}" type="pres">
      <dgm:prSet presAssocID="{C374905E-81F1-4D8A-AB27-EFB19A106780}" presName="parentText" presStyleLbl="node1" presStyleIdx="0" presStyleCnt="3">
        <dgm:presLayoutVars>
          <dgm:chMax val="0"/>
          <dgm:bulletEnabled val="1"/>
        </dgm:presLayoutVars>
      </dgm:prSet>
      <dgm:spPr/>
    </dgm:pt>
    <dgm:pt modelId="{7A75C0B9-67A4-4276-B39A-98509F4C2D0C}" type="pres">
      <dgm:prSet presAssocID="{C374905E-81F1-4D8A-AB27-EFB19A106780}" presName="negativeSpace" presStyleCnt="0"/>
      <dgm:spPr/>
    </dgm:pt>
    <dgm:pt modelId="{A9659E3D-157F-4611-B0FC-0ECF5891A6C7}" type="pres">
      <dgm:prSet presAssocID="{C374905E-81F1-4D8A-AB27-EFB19A106780}" presName="childText" presStyleLbl="conFgAcc1" presStyleIdx="0" presStyleCnt="3">
        <dgm:presLayoutVars>
          <dgm:bulletEnabled val="1"/>
        </dgm:presLayoutVars>
      </dgm:prSet>
      <dgm:spPr/>
    </dgm:pt>
    <dgm:pt modelId="{A0B0D041-ACEC-4DE3-9059-172026B38A12}" type="pres">
      <dgm:prSet presAssocID="{3305A790-8F41-4B30-BB2C-E58C0B4AE369}" presName="spaceBetweenRectangles" presStyleCnt="0"/>
      <dgm:spPr/>
    </dgm:pt>
    <dgm:pt modelId="{8940901D-BDBB-4181-A82E-D9FEF9B51DBB}" type="pres">
      <dgm:prSet presAssocID="{1EE0FEBB-4C3F-4216-8023-FD256A053D33}" presName="parentLin" presStyleCnt="0"/>
      <dgm:spPr/>
    </dgm:pt>
    <dgm:pt modelId="{46135A6E-4011-4582-87FB-27AF5526F849}" type="pres">
      <dgm:prSet presAssocID="{1EE0FEBB-4C3F-4216-8023-FD256A053D33}" presName="parentLeftMargin" presStyleLbl="node1" presStyleIdx="0" presStyleCnt="3"/>
      <dgm:spPr/>
    </dgm:pt>
    <dgm:pt modelId="{71BAF019-2505-43BB-B764-73731AA0B768}" type="pres">
      <dgm:prSet presAssocID="{1EE0FEBB-4C3F-4216-8023-FD256A053D33}" presName="parentText" presStyleLbl="node1" presStyleIdx="1" presStyleCnt="3">
        <dgm:presLayoutVars>
          <dgm:chMax val="0"/>
          <dgm:bulletEnabled val="1"/>
        </dgm:presLayoutVars>
      </dgm:prSet>
      <dgm:spPr/>
    </dgm:pt>
    <dgm:pt modelId="{5CC94A1D-3F9B-4A2B-B26C-E122A3ABDF1B}" type="pres">
      <dgm:prSet presAssocID="{1EE0FEBB-4C3F-4216-8023-FD256A053D33}" presName="negativeSpace" presStyleCnt="0"/>
      <dgm:spPr/>
    </dgm:pt>
    <dgm:pt modelId="{803C79C8-5E50-459A-BF81-96F94A60E5E2}" type="pres">
      <dgm:prSet presAssocID="{1EE0FEBB-4C3F-4216-8023-FD256A053D33}" presName="childText" presStyleLbl="conFgAcc1" presStyleIdx="1" presStyleCnt="3">
        <dgm:presLayoutVars>
          <dgm:bulletEnabled val="1"/>
        </dgm:presLayoutVars>
      </dgm:prSet>
      <dgm:spPr/>
    </dgm:pt>
    <dgm:pt modelId="{F00F1DCB-D6E8-47CD-82B2-05DC576AC25F}" type="pres">
      <dgm:prSet presAssocID="{FAFFF848-561C-463B-A2A2-ADCF5D0F817F}" presName="spaceBetweenRectangles" presStyleCnt="0"/>
      <dgm:spPr/>
    </dgm:pt>
    <dgm:pt modelId="{F375DDD1-2F79-4774-9BF5-16E2D6E4FBDA}" type="pres">
      <dgm:prSet presAssocID="{72CB01DB-6CD6-43A7-95AD-33A1341D2ADD}" presName="parentLin" presStyleCnt="0"/>
      <dgm:spPr/>
    </dgm:pt>
    <dgm:pt modelId="{48595FA1-886D-4931-8568-1C7498BCE779}" type="pres">
      <dgm:prSet presAssocID="{72CB01DB-6CD6-43A7-95AD-33A1341D2ADD}" presName="parentLeftMargin" presStyleLbl="node1" presStyleIdx="1" presStyleCnt="3"/>
      <dgm:spPr/>
    </dgm:pt>
    <dgm:pt modelId="{CB88C51F-9E54-4CC6-90C1-5A2B5FF48B44}" type="pres">
      <dgm:prSet presAssocID="{72CB01DB-6CD6-43A7-95AD-33A1341D2ADD}" presName="parentText" presStyleLbl="node1" presStyleIdx="2" presStyleCnt="3">
        <dgm:presLayoutVars>
          <dgm:chMax val="0"/>
          <dgm:bulletEnabled val="1"/>
        </dgm:presLayoutVars>
      </dgm:prSet>
      <dgm:spPr/>
    </dgm:pt>
    <dgm:pt modelId="{E3EB2949-A460-4173-BD47-7C4ED274723B}" type="pres">
      <dgm:prSet presAssocID="{72CB01DB-6CD6-43A7-95AD-33A1341D2ADD}" presName="negativeSpace" presStyleCnt="0"/>
      <dgm:spPr/>
    </dgm:pt>
    <dgm:pt modelId="{69E8ED8D-8D8B-4E10-96D8-6A52F261F678}" type="pres">
      <dgm:prSet presAssocID="{72CB01DB-6CD6-43A7-95AD-33A1341D2ADD}" presName="childText" presStyleLbl="conFgAcc1" presStyleIdx="2" presStyleCnt="3">
        <dgm:presLayoutVars>
          <dgm:bulletEnabled val="1"/>
        </dgm:presLayoutVars>
      </dgm:prSet>
      <dgm:spPr/>
    </dgm:pt>
  </dgm:ptLst>
  <dgm:cxnLst>
    <dgm:cxn modelId="{9AEE4C0B-459B-4B40-8C05-6355DBA4BFB1}" srcId="{73FDE2D9-E2EB-4C09-8E7B-D95046746F09}" destId="{1EE0FEBB-4C3F-4216-8023-FD256A053D33}" srcOrd="1" destOrd="0" parTransId="{B6F0F8AD-3068-4584-8695-2D3096295656}" sibTransId="{FAFFF848-561C-463B-A2A2-ADCF5D0F817F}"/>
    <dgm:cxn modelId="{DC46C22C-D7BB-4ADE-BA79-F71D77F090C0}" type="presOf" srcId="{72CB01DB-6CD6-43A7-95AD-33A1341D2ADD}" destId="{48595FA1-886D-4931-8568-1C7498BCE779}" srcOrd="0" destOrd="0" presId="urn:microsoft.com/office/officeart/2005/8/layout/list1"/>
    <dgm:cxn modelId="{CC2B143F-35DF-4F43-AB83-8951E9D294A5}" srcId="{73FDE2D9-E2EB-4C09-8E7B-D95046746F09}" destId="{72CB01DB-6CD6-43A7-95AD-33A1341D2ADD}" srcOrd="2" destOrd="0" parTransId="{5548BABE-36B9-4076-B6F3-2D27191D50ED}" sibTransId="{395957A3-4BDD-4210-8E3F-8F62ADFC82D8}"/>
    <dgm:cxn modelId="{3F082B43-1D4F-450E-A74D-568C7436645A}" type="presOf" srcId="{73FDE2D9-E2EB-4C09-8E7B-D95046746F09}" destId="{D4175128-06F5-457D-AC2C-386ED8E129C1}" srcOrd="0" destOrd="0" presId="urn:microsoft.com/office/officeart/2005/8/layout/list1"/>
    <dgm:cxn modelId="{2D23B657-71D5-45FE-8A3B-707F32F02996}" srcId="{73FDE2D9-E2EB-4C09-8E7B-D95046746F09}" destId="{C374905E-81F1-4D8A-AB27-EFB19A106780}" srcOrd="0" destOrd="0" parTransId="{84C1EA40-B50C-48D6-A70C-C74A1D71944C}" sibTransId="{3305A790-8F41-4B30-BB2C-E58C0B4AE369}"/>
    <dgm:cxn modelId="{5406318D-762A-4944-B0F6-EFBF662142F2}" type="presOf" srcId="{72CB01DB-6CD6-43A7-95AD-33A1341D2ADD}" destId="{CB88C51F-9E54-4CC6-90C1-5A2B5FF48B44}" srcOrd="1" destOrd="0" presId="urn:microsoft.com/office/officeart/2005/8/layout/list1"/>
    <dgm:cxn modelId="{E96BC79B-E549-4E5C-B6BC-9D72B1B2C4C4}" type="presOf" srcId="{C374905E-81F1-4D8A-AB27-EFB19A106780}" destId="{CCB96543-87E7-441E-BC1B-C235C233636C}" srcOrd="1" destOrd="0" presId="urn:microsoft.com/office/officeart/2005/8/layout/list1"/>
    <dgm:cxn modelId="{1A88D49D-4865-4AA0-88F0-CF9367A41016}" type="presOf" srcId="{1EE0FEBB-4C3F-4216-8023-FD256A053D33}" destId="{71BAF019-2505-43BB-B764-73731AA0B768}" srcOrd="1" destOrd="0" presId="urn:microsoft.com/office/officeart/2005/8/layout/list1"/>
    <dgm:cxn modelId="{61A62DB6-FCD1-4601-9D18-304F64ED5D8D}" type="presOf" srcId="{C374905E-81F1-4D8A-AB27-EFB19A106780}" destId="{3D79404C-FEF1-48EB-B0D9-6024CD49CA11}" srcOrd="0" destOrd="0" presId="urn:microsoft.com/office/officeart/2005/8/layout/list1"/>
    <dgm:cxn modelId="{237EB5C9-0B30-42CD-BB2E-DEA3EB75CFAF}" type="presOf" srcId="{1EE0FEBB-4C3F-4216-8023-FD256A053D33}" destId="{46135A6E-4011-4582-87FB-27AF5526F849}" srcOrd="0" destOrd="0" presId="urn:microsoft.com/office/officeart/2005/8/layout/list1"/>
    <dgm:cxn modelId="{7A917E4D-A26B-445C-B191-00709314A90F}" type="presParOf" srcId="{D4175128-06F5-457D-AC2C-386ED8E129C1}" destId="{8AF53905-9136-48C2-9F9F-A859964124E3}" srcOrd="0" destOrd="0" presId="urn:microsoft.com/office/officeart/2005/8/layout/list1"/>
    <dgm:cxn modelId="{D8F4A292-3B6B-4F4A-BA7F-9C70FFB58649}" type="presParOf" srcId="{8AF53905-9136-48C2-9F9F-A859964124E3}" destId="{3D79404C-FEF1-48EB-B0D9-6024CD49CA11}" srcOrd="0" destOrd="0" presId="urn:microsoft.com/office/officeart/2005/8/layout/list1"/>
    <dgm:cxn modelId="{AB702BF1-8564-46CD-9969-CFC4AC926E38}" type="presParOf" srcId="{8AF53905-9136-48C2-9F9F-A859964124E3}" destId="{CCB96543-87E7-441E-BC1B-C235C233636C}" srcOrd="1" destOrd="0" presId="urn:microsoft.com/office/officeart/2005/8/layout/list1"/>
    <dgm:cxn modelId="{502D2536-0222-4864-B501-600C64DA992D}" type="presParOf" srcId="{D4175128-06F5-457D-AC2C-386ED8E129C1}" destId="{7A75C0B9-67A4-4276-B39A-98509F4C2D0C}" srcOrd="1" destOrd="0" presId="urn:microsoft.com/office/officeart/2005/8/layout/list1"/>
    <dgm:cxn modelId="{4DEBFA1E-DDE8-45FF-893B-CAE0492D27CE}" type="presParOf" srcId="{D4175128-06F5-457D-AC2C-386ED8E129C1}" destId="{A9659E3D-157F-4611-B0FC-0ECF5891A6C7}" srcOrd="2" destOrd="0" presId="urn:microsoft.com/office/officeart/2005/8/layout/list1"/>
    <dgm:cxn modelId="{9755EA98-36FB-4FB3-9CB7-473B2CD7636E}" type="presParOf" srcId="{D4175128-06F5-457D-AC2C-386ED8E129C1}" destId="{A0B0D041-ACEC-4DE3-9059-172026B38A12}" srcOrd="3" destOrd="0" presId="urn:microsoft.com/office/officeart/2005/8/layout/list1"/>
    <dgm:cxn modelId="{FA32A653-1BC5-46D4-9FE8-268F3AEACBE3}" type="presParOf" srcId="{D4175128-06F5-457D-AC2C-386ED8E129C1}" destId="{8940901D-BDBB-4181-A82E-D9FEF9B51DBB}" srcOrd="4" destOrd="0" presId="urn:microsoft.com/office/officeart/2005/8/layout/list1"/>
    <dgm:cxn modelId="{6E818212-ABE6-4627-991A-88F8114B5F7F}" type="presParOf" srcId="{8940901D-BDBB-4181-A82E-D9FEF9B51DBB}" destId="{46135A6E-4011-4582-87FB-27AF5526F849}" srcOrd="0" destOrd="0" presId="urn:microsoft.com/office/officeart/2005/8/layout/list1"/>
    <dgm:cxn modelId="{D44DC48C-D4DB-409E-AD91-59C5FA94FCE8}" type="presParOf" srcId="{8940901D-BDBB-4181-A82E-D9FEF9B51DBB}" destId="{71BAF019-2505-43BB-B764-73731AA0B768}" srcOrd="1" destOrd="0" presId="urn:microsoft.com/office/officeart/2005/8/layout/list1"/>
    <dgm:cxn modelId="{62DD0D30-0B63-44AE-A5D3-8ABEEC712ACA}" type="presParOf" srcId="{D4175128-06F5-457D-AC2C-386ED8E129C1}" destId="{5CC94A1D-3F9B-4A2B-B26C-E122A3ABDF1B}" srcOrd="5" destOrd="0" presId="urn:microsoft.com/office/officeart/2005/8/layout/list1"/>
    <dgm:cxn modelId="{3F0FC605-4C10-41E3-B93B-3B8FEA904DFC}" type="presParOf" srcId="{D4175128-06F5-457D-AC2C-386ED8E129C1}" destId="{803C79C8-5E50-459A-BF81-96F94A60E5E2}" srcOrd="6" destOrd="0" presId="urn:microsoft.com/office/officeart/2005/8/layout/list1"/>
    <dgm:cxn modelId="{838862BA-D3B2-4F63-80F4-3E0CF133D8A2}" type="presParOf" srcId="{D4175128-06F5-457D-AC2C-386ED8E129C1}" destId="{F00F1DCB-D6E8-47CD-82B2-05DC576AC25F}" srcOrd="7" destOrd="0" presId="urn:microsoft.com/office/officeart/2005/8/layout/list1"/>
    <dgm:cxn modelId="{95AB084F-27A4-4A2F-80B7-E50CF4C76407}" type="presParOf" srcId="{D4175128-06F5-457D-AC2C-386ED8E129C1}" destId="{F375DDD1-2F79-4774-9BF5-16E2D6E4FBDA}" srcOrd="8" destOrd="0" presId="urn:microsoft.com/office/officeart/2005/8/layout/list1"/>
    <dgm:cxn modelId="{12AE56FE-63E0-4F62-A642-2B1BCD022E7B}" type="presParOf" srcId="{F375DDD1-2F79-4774-9BF5-16E2D6E4FBDA}" destId="{48595FA1-886D-4931-8568-1C7498BCE779}" srcOrd="0" destOrd="0" presId="urn:microsoft.com/office/officeart/2005/8/layout/list1"/>
    <dgm:cxn modelId="{C149B587-23A0-4455-BFF7-323CC6CCDAB2}" type="presParOf" srcId="{F375DDD1-2F79-4774-9BF5-16E2D6E4FBDA}" destId="{CB88C51F-9E54-4CC6-90C1-5A2B5FF48B44}" srcOrd="1" destOrd="0" presId="urn:microsoft.com/office/officeart/2005/8/layout/list1"/>
    <dgm:cxn modelId="{1B190492-BFDA-4A1B-B616-C6CE71D4B338}" type="presParOf" srcId="{D4175128-06F5-457D-AC2C-386ED8E129C1}" destId="{E3EB2949-A460-4173-BD47-7C4ED274723B}" srcOrd="9" destOrd="0" presId="urn:microsoft.com/office/officeart/2005/8/layout/list1"/>
    <dgm:cxn modelId="{AC69D9AF-5F13-4F37-ADFF-22EE9863A45A}" type="presParOf" srcId="{D4175128-06F5-457D-AC2C-386ED8E129C1}" destId="{69E8ED8D-8D8B-4E10-96D8-6A52F261F67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4210D-E35C-4B1E-A1D0-1F58DF414FBA}">
      <dsp:nvSpPr>
        <dsp:cNvPr id="0" name=""/>
        <dsp:cNvSpPr/>
      </dsp:nvSpPr>
      <dsp:spPr>
        <a:xfrm>
          <a:off x="0" y="252275"/>
          <a:ext cx="10515600" cy="11969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A </a:t>
          </a:r>
          <a:r>
            <a:rPr lang="en-GB" sz="3100" b="1" kern="1200"/>
            <a:t>new national framework</a:t>
          </a:r>
          <a:r>
            <a:rPr lang="en-GB" sz="3100" kern="1200"/>
            <a:t> setting out </a:t>
          </a:r>
          <a:r>
            <a:rPr lang="en-GB" sz="3100" b="1" kern="1200"/>
            <a:t>who decides planning applications</a:t>
          </a:r>
          <a:endParaRPr lang="en-US" sz="3100" kern="1200"/>
        </a:p>
      </dsp:txBody>
      <dsp:txXfrm>
        <a:off x="58428" y="310703"/>
        <a:ext cx="10398744" cy="1080053"/>
      </dsp:txXfrm>
    </dsp:sp>
    <dsp:sp modelId="{DB61103D-4B55-46AC-8130-B0111B37AD0F}">
      <dsp:nvSpPr>
        <dsp:cNvPr id="0" name=""/>
        <dsp:cNvSpPr/>
      </dsp:nvSpPr>
      <dsp:spPr>
        <a:xfrm>
          <a:off x="0" y="1449185"/>
          <a:ext cx="10515600" cy="1187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GB" sz="2400" kern="1200"/>
            <a:t>Introduced via the </a:t>
          </a:r>
          <a:r>
            <a:rPr lang="en-GB" sz="2400" b="1" kern="1200"/>
            <a:t>Planning and Infrastructure Act 2025</a:t>
          </a:r>
          <a:r>
            <a:rPr lang="en-GB" sz="2400" kern="1200"/>
            <a:t> </a:t>
          </a:r>
          <a:endParaRPr lang="en-US" sz="2400" kern="1200"/>
        </a:p>
        <a:p>
          <a:pPr marL="228600" lvl="1" indent="-228600" algn="l" defTabSz="1066800">
            <a:lnSpc>
              <a:spcPct val="90000"/>
            </a:lnSpc>
            <a:spcBef>
              <a:spcPct val="0"/>
            </a:spcBef>
            <a:spcAft>
              <a:spcPct val="20000"/>
            </a:spcAft>
            <a:buChar char="•"/>
          </a:pPr>
          <a:r>
            <a:rPr lang="en-GB" sz="2400" kern="1200"/>
            <a:t>Applies to </a:t>
          </a:r>
          <a:r>
            <a:rPr lang="en-GB" sz="2400" b="1" kern="1200"/>
            <a:t>all Local Planning Authorities (LPAs) in England</a:t>
          </a:r>
          <a:endParaRPr lang="en-US" sz="2400" kern="1200"/>
        </a:p>
        <a:p>
          <a:pPr marL="228600" lvl="1" indent="-228600" algn="l" defTabSz="1066800">
            <a:lnSpc>
              <a:spcPct val="90000"/>
            </a:lnSpc>
            <a:spcBef>
              <a:spcPct val="0"/>
            </a:spcBef>
            <a:spcAft>
              <a:spcPct val="20000"/>
            </a:spcAft>
            <a:buChar char="•"/>
          </a:pPr>
          <a:r>
            <a:rPr lang="en-GB" sz="2400" kern="1200"/>
            <a:t>Replaces locally-written schemes with a </a:t>
          </a:r>
          <a:r>
            <a:rPr lang="en-GB" sz="2400" b="1" kern="1200"/>
            <a:t>standard national approach</a:t>
          </a:r>
          <a:r>
            <a:rPr lang="en-GB" sz="2400" kern="1200"/>
            <a:t> </a:t>
          </a:r>
          <a:endParaRPr lang="en-US" sz="2400" kern="1200"/>
        </a:p>
      </dsp:txBody>
      <dsp:txXfrm>
        <a:off x="0" y="1449185"/>
        <a:ext cx="10515600" cy="1187145"/>
      </dsp:txXfrm>
    </dsp:sp>
    <dsp:sp modelId="{0F89713B-7957-44A9-9CC8-2B67108F7541}">
      <dsp:nvSpPr>
        <dsp:cNvPr id="0" name=""/>
        <dsp:cNvSpPr/>
      </dsp:nvSpPr>
      <dsp:spPr>
        <a:xfrm>
          <a:off x="0" y="2636330"/>
          <a:ext cx="10515600" cy="11969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b="1" kern="1200"/>
            <a:t>Key change:</a:t>
          </a:r>
          <a:br>
            <a:rPr lang="en-GB" sz="3100" kern="1200"/>
          </a:br>
          <a:r>
            <a:rPr lang="en-GB" sz="3100" kern="1200"/>
            <a:t>Moves from local discretion → </a:t>
          </a:r>
          <a:r>
            <a:rPr lang="en-GB" sz="3100" b="1" kern="1200"/>
            <a:t>consistent national rules</a:t>
          </a:r>
          <a:endParaRPr lang="en-US" sz="3100" kern="1200"/>
        </a:p>
      </dsp:txBody>
      <dsp:txXfrm>
        <a:off x="58428" y="2694758"/>
        <a:ext cx="10398744" cy="10800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0A6D9-BB79-4815-A982-1A5B1617067B}">
      <dsp:nvSpPr>
        <dsp:cNvPr id="0" name=""/>
        <dsp:cNvSpPr/>
      </dsp:nvSpPr>
      <dsp:spPr>
        <a:xfrm>
          <a:off x="0" y="357778"/>
          <a:ext cx="10515600" cy="579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219B71-783F-4CBC-87A5-223629BB0F8E}">
      <dsp:nvSpPr>
        <dsp:cNvPr id="0" name=""/>
        <dsp:cNvSpPr/>
      </dsp:nvSpPr>
      <dsp:spPr>
        <a:xfrm>
          <a:off x="525780" y="18298"/>
          <a:ext cx="7360920" cy="678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22350">
            <a:lnSpc>
              <a:spcPct val="90000"/>
            </a:lnSpc>
            <a:spcBef>
              <a:spcPct val="0"/>
            </a:spcBef>
            <a:spcAft>
              <a:spcPct val="35000"/>
            </a:spcAft>
            <a:buNone/>
          </a:pPr>
          <a:r>
            <a:rPr lang="en-GB" sz="2300" kern="1200"/>
            <a:t>Legal and policy background</a:t>
          </a:r>
          <a:endParaRPr lang="en-US" sz="2300" kern="1200"/>
        </a:p>
      </dsp:txBody>
      <dsp:txXfrm>
        <a:off x="558924" y="51442"/>
        <a:ext cx="7294632" cy="612672"/>
      </dsp:txXfrm>
    </dsp:sp>
    <dsp:sp modelId="{B8FC6AE6-70D1-41EE-A118-AD4098EA3CBD}">
      <dsp:nvSpPr>
        <dsp:cNvPr id="0" name=""/>
        <dsp:cNvSpPr/>
      </dsp:nvSpPr>
      <dsp:spPr>
        <a:xfrm>
          <a:off x="0" y="1401058"/>
          <a:ext cx="10515600" cy="579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68B582-8EB1-49AD-B49F-463B8405C0CC}">
      <dsp:nvSpPr>
        <dsp:cNvPr id="0" name=""/>
        <dsp:cNvSpPr/>
      </dsp:nvSpPr>
      <dsp:spPr>
        <a:xfrm>
          <a:off x="525780" y="1061578"/>
          <a:ext cx="7360920" cy="678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22350">
            <a:lnSpc>
              <a:spcPct val="90000"/>
            </a:lnSpc>
            <a:spcBef>
              <a:spcPct val="0"/>
            </a:spcBef>
            <a:spcAft>
              <a:spcPct val="35000"/>
            </a:spcAft>
            <a:buNone/>
          </a:pPr>
          <a:r>
            <a:rPr lang="en-GB" sz="2300" kern="1200"/>
            <a:t>EDDC Enforcement Policy</a:t>
          </a:r>
          <a:endParaRPr lang="en-US" sz="2300" kern="1200"/>
        </a:p>
      </dsp:txBody>
      <dsp:txXfrm>
        <a:off x="558924" y="1094722"/>
        <a:ext cx="7294632" cy="612672"/>
      </dsp:txXfrm>
    </dsp:sp>
    <dsp:sp modelId="{8B163CB0-FF6D-4566-90B9-2766DCD9C876}">
      <dsp:nvSpPr>
        <dsp:cNvPr id="0" name=""/>
        <dsp:cNvSpPr/>
      </dsp:nvSpPr>
      <dsp:spPr>
        <a:xfrm>
          <a:off x="0" y="2444338"/>
          <a:ext cx="10515600" cy="579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5473CB-7370-4CD1-9222-DECE52E702B8}">
      <dsp:nvSpPr>
        <dsp:cNvPr id="0" name=""/>
        <dsp:cNvSpPr/>
      </dsp:nvSpPr>
      <dsp:spPr>
        <a:xfrm>
          <a:off x="525780" y="2104858"/>
          <a:ext cx="7360920" cy="678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22350">
            <a:lnSpc>
              <a:spcPct val="90000"/>
            </a:lnSpc>
            <a:spcBef>
              <a:spcPct val="0"/>
            </a:spcBef>
            <a:spcAft>
              <a:spcPct val="35000"/>
            </a:spcAft>
            <a:buNone/>
          </a:pPr>
          <a:r>
            <a:rPr lang="en-GB" sz="2300" kern="1200"/>
            <a:t>Enforcement process and procedure</a:t>
          </a:r>
          <a:endParaRPr lang="en-US" sz="2300" kern="1200"/>
        </a:p>
      </dsp:txBody>
      <dsp:txXfrm>
        <a:off x="558924" y="2138002"/>
        <a:ext cx="7294632" cy="612672"/>
      </dsp:txXfrm>
    </dsp:sp>
    <dsp:sp modelId="{0B5B5FAB-2470-490C-B914-89EAC9DD824A}">
      <dsp:nvSpPr>
        <dsp:cNvPr id="0" name=""/>
        <dsp:cNvSpPr/>
      </dsp:nvSpPr>
      <dsp:spPr>
        <a:xfrm>
          <a:off x="0" y="3487618"/>
          <a:ext cx="10515600" cy="579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78B3C4-5F51-41F5-95E3-1B87BF665D62}">
      <dsp:nvSpPr>
        <dsp:cNvPr id="0" name=""/>
        <dsp:cNvSpPr/>
      </dsp:nvSpPr>
      <dsp:spPr>
        <a:xfrm>
          <a:off x="525780" y="3148138"/>
          <a:ext cx="7360920" cy="678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22350">
            <a:lnSpc>
              <a:spcPct val="90000"/>
            </a:lnSpc>
            <a:spcBef>
              <a:spcPct val="0"/>
            </a:spcBef>
            <a:spcAft>
              <a:spcPct val="35000"/>
            </a:spcAft>
            <a:buNone/>
          </a:pPr>
          <a:r>
            <a:rPr lang="en-GB" sz="2300" kern="1200"/>
            <a:t>Caseloads and resource</a:t>
          </a:r>
          <a:endParaRPr lang="en-US" sz="2300" kern="1200"/>
        </a:p>
      </dsp:txBody>
      <dsp:txXfrm>
        <a:off x="558924" y="3181282"/>
        <a:ext cx="7294632" cy="61267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3B31C-D85D-42D5-89E3-90CF0EF50E74}">
      <dsp:nvSpPr>
        <dsp:cNvPr id="0" name=""/>
        <dsp:cNvSpPr/>
      </dsp:nvSpPr>
      <dsp:spPr>
        <a:xfrm>
          <a:off x="1853579" y="226"/>
          <a:ext cx="6808440" cy="408506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endParaRPr lang="en-US" sz="2700" kern="1200" dirty="0"/>
        </a:p>
        <a:p>
          <a:pPr marL="228600" lvl="1" indent="-228600" algn="l" defTabSz="933450">
            <a:lnSpc>
              <a:spcPct val="90000"/>
            </a:lnSpc>
            <a:spcBef>
              <a:spcPct val="0"/>
            </a:spcBef>
            <a:spcAft>
              <a:spcPct val="15000"/>
            </a:spcAft>
            <a:buChar char="•"/>
          </a:pPr>
          <a:r>
            <a:rPr lang="en-GB" sz="2100" kern="1200" dirty="0"/>
            <a:t>Town and Country Planning Act 1990,  </a:t>
          </a:r>
          <a:endParaRPr lang="en-US" sz="2100" kern="1200" dirty="0"/>
        </a:p>
        <a:p>
          <a:pPr marL="228600" lvl="1" indent="-228600" algn="l" defTabSz="933450">
            <a:lnSpc>
              <a:spcPct val="90000"/>
            </a:lnSpc>
            <a:spcBef>
              <a:spcPct val="0"/>
            </a:spcBef>
            <a:spcAft>
              <a:spcPct val="15000"/>
            </a:spcAft>
            <a:buChar char="•"/>
          </a:pPr>
          <a:r>
            <a:rPr lang="en-GB" sz="2100" kern="1200"/>
            <a:t>The Planning (Listed Building and Conservation Area’s) Act 1990, </a:t>
          </a:r>
          <a:endParaRPr lang="en-US" sz="2100" kern="1200"/>
        </a:p>
        <a:p>
          <a:pPr marL="228600" lvl="1" indent="-228600" algn="l" defTabSz="933450">
            <a:lnSpc>
              <a:spcPct val="90000"/>
            </a:lnSpc>
            <a:spcBef>
              <a:spcPct val="0"/>
            </a:spcBef>
            <a:spcAft>
              <a:spcPct val="15000"/>
            </a:spcAft>
            <a:buChar char="•"/>
          </a:pPr>
          <a:r>
            <a:rPr lang="en-GB" sz="2100" kern="1200"/>
            <a:t>The Planning and Compensation Act 1992, </a:t>
          </a:r>
          <a:endParaRPr lang="en-US" sz="2100" kern="1200"/>
        </a:p>
        <a:p>
          <a:pPr marL="228600" lvl="1" indent="-228600" algn="l" defTabSz="933450">
            <a:lnSpc>
              <a:spcPct val="90000"/>
            </a:lnSpc>
            <a:spcBef>
              <a:spcPct val="0"/>
            </a:spcBef>
            <a:spcAft>
              <a:spcPct val="15000"/>
            </a:spcAft>
            <a:buChar char="•"/>
          </a:pPr>
          <a:r>
            <a:rPr lang="en-GB" sz="2100" kern="1200"/>
            <a:t>Town and Country Planning (Control of Advertisements) Regulations 2007, </a:t>
          </a:r>
          <a:endParaRPr lang="en-US" sz="2100" kern="1200"/>
        </a:p>
        <a:p>
          <a:pPr marL="228600" lvl="1" indent="-228600" algn="l" defTabSz="933450">
            <a:lnSpc>
              <a:spcPct val="90000"/>
            </a:lnSpc>
            <a:spcBef>
              <a:spcPct val="0"/>
            </a:spcBef>
            <a:spcAft>
              <a:spcPct val="15000"/>
            </a:spcAft>
            <a:buChar char="•"/>
          </a:pPr>
          <a:r>
            <a:rPr lang="en-GB" sz="2100" kern="1200"/>
            <a:t>Anti-Social Behaviour Act 2007</a:t>
          </a:r>
          <a:endParaRPr lang="en-US" sz="2100" kern="1200"/>
        </a:p>
        <a:p>
          <a:pPr marL="228600" lvl="1" indent="-228600" algn="l" defTabSz="933450">
            <a:lnSpc>
              <a:spcPct val="90000"/>
            </a:lnSpc>
            <a:spcBef>
              <a:spcPct val="0"/>
            </a:spcBef>
            <a:spcAft>
              <a:spcPct val="15000"/>
            </a:spcAft>
            <a:buChar char="•"/>
          </a:pPr>
          <a:r>
            <a:rPr lang="en-GB" sz="2100" kern="1200"/>
            <a:t>The Localism Act 2011. </a:t>
          </a:r>
          <a:endParaRPr lang="en-US" sz="2100" kern="1200"/>
        </a:p>
        <a:p>
          <a:pPr marL="228600" lvl="1" indent="-228600" algn="l" defTabSz="933450">
            <a:lnSpc>
              <a:spcPct val="90000"/>
            </a:lnSpc>
            <a:spcBef>
              <a:spcPct val="0"/>
            </a:spcBef>
            <a:spcAft>
              <a:spcPct val="15000"/>
            </a:spcAft>
            <a:buChar char="•"/>
          </a:pPr>
          <a:r>
            <a:rPr lang="en-GB" sz="2100" kern="1200"/>
            <a:t>The Community Infrastructure Levy Regulations 2010 (as amended). </a:t>
          </a:r>
          <a:endParaRPr lang="en-US" sz="2100" kern="1200"/>
        </a:p>
        <a:p>
          <a:pPr marL="228600" lvl="1" indent="-228600" algn="l" defTabSz="933450">
            <a:lnSpc>
              <a:spcPct val="90000"/>
            </a:lnSpc>
            <a:spcBef>
              <a:spcPct val="0"/>
            </a:spcBef>
            <a:spcAft>
              <a:spcPct val="15000"/>
            </a:spcAft>
            <a:buChar char="•"/>
          </a:pPr>
          <a:r>
            <a:rPr lang="en-GB" sz="2100" kern="1200"/>
            <a:t>Levelling-up and Regeneration Act, 2023</a:t>
          </a:r>
          <a:endParaRPr lang="en-US" sz="2100" kern="1200"/>
        </a:p>
      </dsp:txBody>
      <dsp:txXfrm>
        <a:off x="1853579" y="226"/>
        <a:ext cx="6808440" cy="408506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7E259-71A7-4F66-B50B-D985D07D7F7E}">
      <dsp:nvSpPr>
        <dsp:cNvPr id="0" name=""/>
        <dsp:cNvSpPr/>
      </dsp:nvSpPr>
      <dsp:spPr>
        <a:xfrm>
          <a:off x="0" y="0"/>
          <a:ext cx="6808440" cy="408506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a:p>
          <a:pPr marL="171450" lvl="1" indent="-171450" algn="l" defTabSz="844550">
            <a:lnSpc>
              <a:spcPct val="90000"/>
            </a:lnSpc>
            <a:spcBef>
              <a:spcPct val="0"/>
            </a:spcBef>
            <a:spcAft>
              <a:spcPct val="15000"/>
            </a:spcAft>
            <a:buChar char="•"/>
          </a:pPr>
          <a:r>
            <a:rPr lang="en-GB" sz="1900" kern="1200"/>
            <a:t>Service aims </a:t>
          </a:r>
          <a:endParaRPr lang="en-US" sz="1900" kern="1200"/>
        </a:p>
        <a:p>
          <a:pPr marL="171450" lvl="1" indent="-171450" algn="l" defTabSz="844550">
            <a:lnSpc>
              <a:spcPct val="90000"/>
            </a:lnSpc>
            <a:spcBef>
              <a:spcPct val="0"/>
            </a:spcBef>
            <a:spcAft>
              <a:spcPct val="15000"/>
            </a:spcAft>
            <a:buChar char="•"/>
          </a:pPr>
          <a:r>
            <a:rPr lang="en-GB" sz="1900" kern="1200"/>
            <a:t>Planning enforcement and what is a breach of planning control  </a:t>
          </a:r>
          <a:endParaRPr lang="en-US" sz="1900" kern="1200"/>
        </a:p>
        <a:p>
          <a:pPr marL="171450" lvl="1" indent="-171450" algn="l" defTabSz="844550">
            <a:lnSpc>
              <a:spcPct val="90000"/>
            </a:lnSpc>
            <a:spcBef>
              <a:spcPct val="0"/>
            </a:spcBef>
            <a:spcAft>
              <a:spcPct val="15000"/>
            </a:spcAft>
            <a:buChar char="•"/>
          </a:pPr>
          <a:r>
            <a:rPr lang="en-GB" sz="1900" kern="1200"/>
            <a:t>Making a complaint  </a:t>
          </a:r>
          <a:endParaRPr lang="en-US" sz="1900" kern="1200"/>
        </a:p>
        <a:p>
          <a:pPr marL="171450" lvl="1" indent="-171450" algn="l" defTabSz="844550">
            <a:lnSpc>
              <a:spcPct val="90000"/>
            </a:lnSpc>
            <a:spcBef>
              <a:spcPct val="0"/>
            </a:spcBef>
            <a:spcAft>
              <a:spcPct val="15000"/>
            </a:spcAft>
            <a:buChar char="•"/>
          </a:pPr>
          <a:r>
            <a:rPr lang="en-GB" sz="1900" kern="1200" dirty="0"/>
            <a:t>The assessment and decision making process : enforcement process flowchart </a:t>
          </a:r>
          <a:endParaRPr lang="en-US" sz="1900" kern="1200" dirty="0"/>
        </a:p>
        <a:p>
          <a:pPr marL="171450" lvl="1" indent="-171450" algn="l" defTabSz="844550">
            <a:lnSpc>
              <a:spcPct val="90000"/>
            </a:lnSpc>
            <a:spcBef>
              <a:spcPct val="0"/>
            </a:spcBef>
            <a:spcAft>
              <a:spcPct val="15000"/>
            </a:spcAft>
            <a:buChar char="•"/>
          </a:pPr>
          <a:r>
            <a:rPr lang="en-GB" sz="1900" kern="1200"/>
            <a:t>Planning enforcement powers available  </a:t>
          </a:r>
          <a:endParaRPr lang="en-US" sz="1900" kern="1200"/>
        </a:p>
        <a:p>
          <a:pPr marL="171450" lvl="1" indent="-171450" algn="l" defTabSz="844550">
            <a:lnSpc>
              <a:spcPct val="90000"/>
            </a:lnSpc>
            <a:spcBef>
              <a:spcPct val="0"/>
            </a:spcBef>
            <a:spcAft>
              <a:spcPct val="15000"/>
            </a:spcAft>
            <a:buChar char="•"/>
          </a:pPr>
          <a:r>
            <a:rPr lang="en-GB" sz="1900" kern="1200"/>
            <a:t>Enforcement in relation to trees </a:t>
          </a:r>
          <a:endParaRPr lang="en-US" sz="1900" kern="1200"/>
        </a:p>
        <a:p>
          <a:pPr marL="171450" lvl="1" indent="-171450" algn="l" defTabSz="844550">
            <a:lnSpc>
              <a:spcPct val="90000"/>
            </a:lnSpc>
            <a:spcBef>
              <a:spcPct val="0"/>
            </a:spcBef>
            <a:spcAft>
              <a:spcPct val="15000"/>
            </a:spcAft>
            <a:buChar char="•"/>
          </a:pPr>
          <a:r>
            <a:rPr lang="en-GB" sz="1900" kern="1200"/>
            <a:t>Listed building enforcement</a:t>
          </a:r>
          <a:endParaRPr lang="en-US" sz="1900" kern="1200"/>
        </a:p>
        <a:p>
          <a:pPr marL="171450" lvl="1" indent="-171450" algn="l" defTabSz="844550">
            <a:lnSpc>
              <a:spcPct val="90000"/>
            </a:lnSpc>
            <a:spcBef>
              <a:spcPct val="0"/>
            </a:spcBef>
            <a:spcAft>
              <a:spcPct val="15000"/>
            </a:spcAft>
            <a:buChar char="•"/>
          </a:pPr>
          <a:r>
            <a:rPr lang="en-GB" sz="1900" kern="1200"/>
            <a:t>Breaches of s.106 legal agreements</a:t>
          </a:r>
          <a:endParaRPr lang="en-US" sz="1900" kern="1200"/>
        </a:p>
        <a:p>
          <a:pPr marL="171450" lvl="1" indent="-171450" algn="l" defTabSz="844550">
            <a:lnSpc>
              <a:spcPct val="90000"/>
            </a:lnSpc>
            <a:spcBef>
              <a:spcPct val="0"/>
            </a:spcBef>
            <a:spcAft>
              <a:spcPct val="15000"/>
            </a:spcAft>
            <a:buChar char="•"/>
          </a:pPr>
          <a:r>
            <a:rPr lang="en-GB" sz="1900" kern="1200"/>
            <a:t>Non-compliance with the community infrastructure levy (CIL)  </a:t>
          </a:r>
          <a:endParaRPr lang="en-US" sz="1900" kern="1200"/>
        </a:p>
      </dsp:txBody>
      <dsp:txXfrm>
        <a:off x="0" y="0"/>
        <a:ext cx="6808440" cy="408506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FB093-14F0-41D5-B91D-8FCDFD52C588}">
      <dsp:nvSpPr>
        <dsp:cNvPr id="0" name=""/>
        <dsp:cNvSpPr/>
      </dsp:nvSpPr>
      <dsp:spPr>
        <a:xfrm>
          <a:off x="0" y="0"/>
          <a:ext cx="10505330" cy="408551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933450">
            <a:lnSpc>
              <a:spcPct val="90000"/>
            </a:lnSpc>
            <a:spcBef>
              <a:spcPct val="0"/>
            </a:spcBef>
            <a:spcAft>
              <a:spcPct val="35000"/>
            </a:spcAft>
            <a:buNone/>
          </a:pPr>
          <a:endParaRPr lang="en-US" sz="2100" kern="1200" dirty="0"/>
        </a:p>
        <a:p>
          <a:pPr marL="171450" lvl="1" indent="-171450" algn="l" defTabSz="711200">
            <a:lnSpc>
              <a:spcPct val="90000"/>
            </a:lnSpc>
            <a:spcBef>
              <a:spcPct val="0"/>
            </a:spcBef>
            <a:spcAft>
              <a:spcPct val="15000"/>
            </a:spcAft>
            <a:buChar char="•"/>
          </a:pPr>
          <a:r>
            <a:rPr lang="en-GB" sz="1600" b="1" kern="1200" dirty="0"/>
            <a:t>To remedy harm caused by breaches of planning control in the interests of protecting and enhancing the built and natural environment of East Devon and the amenity of its residents and visitors;</a:t>
          </a: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GB" sz="1600" b="1" kern="1200" dirty="0"/>
            <a:t>To strike a balance between protecting public safety, amenity and other important interests and enabling acceptable development to take place, even though it may initially have been unauthorised;</a:t>
          </a: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GB" sz="1600" b="1" kern="1200" dirty="0"/>
            <a:t>Complaints will be prioritised according to their urgency and potential harm; </a:t>
          </a: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GB" sz="1600" b="1" kern="1200" dirty="0"/>
            <a:t>Enforcement action will be taken where it is expedient to remedy harmful consequences and when it is in the wider public interest; </a:t>
          </a: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GB" sz="1600" b="1" kern="1200"/>
            <a:t>Ensure that any formal action is proportionate to the breach. </a:t>
          </a:r>
          <a:endParaRPr lang="en-US" sz="1600" kern="1200"/>
        </a:p>
      </dsp:txBody>
      <dsp:txXfrm>
        <a:off x="0" y="0"/>
        <a:ext cx="10505330" cy="408551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DFCED7-7483-4892-8378-58B4BF78299A}">
      <dsp:nvSpPr>
        <dsp:cNvPr id="0" name=""/>
        <dsp:cNvSpPr/>
      </dsp:nvSpPr>
      <dsp:spPr>
        <a:xfrm>
          <a:off x="3080" y="454122"/>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Development resulting in concerns for public health and safety which are controllable through planning legislation. </a:t>
          </a:r>
          <a:endParaRPr lang="en-US" sz="1600" kern="1200" dirty="0"/>
        </a:p>
      </dsp:txBody>
      <dsp:txXfrm>
        <a:off x="3080" y="454122"/>
        <a:ext cx="2444055" cy="1466433"/>
      </dsp:txXfrm>
    </dsp:sp>
    <dsp:sp modelId="{FFA2D8A7-5314-4A31-B623-FDE7CB8A6E81}">
      <dsp:nvSpPr>
        <dsp:cNvPr id="0" name=""/>
        <dsp:cNvSpPr/>
      </dsp:nvSpPr>
      <dsp:spPr>
        <a:xfrm>
          <a:off x="2691541" y="454122"/>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Works of demolition, significant alteration or extension causing substantial harm to, or total loss of, a heritage asset. </a:t>
          </a:r>
          <a:endParaRPr lang="en-US" sz="1600" kern="1200" dirty="0"/>
        </a:p>
      </dsp:txBody>
      <dsp:txXfrm>
        <a:off x="2691541" y="454122"/>
        <a:ext cx="2444055" cy="1466433"/>
      </dsp:txXfrm>
    </dsp:sp>
    <dsp:sp modelId="{C2E615F6-AF25-4FAF-A877-FF4AC46AF4D2}">
      <dsp:nvSpPr>
        <dsp:cNvPr id="0" name=""/>
        <dsp:cNvSpPr/>
      </dsp:nvSpPr>
      <dsp:spPr>
        <a:xfrm>
          <a:off x="5380002" y="454122"/>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Works to protected trees (either those covered by a Tree Preservation Order or those within a conservation area), important</a:t>
          </a:r>
          <a:endParaRPr lang="en-US" sz="1400" kern="1200" dirty="0"/>
        </a:p>
      </dsp:txBody>
      <dsp:txXfrm>
        <a:off x="5380002" y="454122"/>
        <a:ext cx="2444055" cy="1466433"/>
      </dsp:txXfrm>
    </dsp:sp>
    <dsp:sp modelId="{0F14EB6C-0AE7-4DC4-AF99-F9A882C7E614}">
      <dsp:nvSpPr>
        <dsp:cNvPr id="0" name=""/>
        <dsp:cNvSpPr/>
      </dsp:nvSpPr>
      <dsp:spPr>
        <a:xfrm>
          <a:off x="8068463" y="454122"/>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Demolition of important unlisted buildings/heritage assets in conservation areas.  Development that may adversely affect or destroy a site of nature conservation value. </a:t>
          </a:r>
          <a:endParaRPr lang="en-US" sz="1400" kern="1200" dirty="0"/>
        </a:p>
      </dsp:txBody>
      <dsp:txXfrm>
        <a:off x="8068463" y="454122"/>
        <a:ext cx="2444055" cy="1466433"/>
      </dsp:txXfrm>
    </dsp:sp>
    <dsp:sp modelId="{128714F7-4E73-47F8-828E-769211BF29D1}">
      <dsp:nvSpPr>
        <dsp:cNvPr id="0" name=""/>
        <dsp:cNvSpPr/>
      </dsp:nvSpPr>
      <dsp:spPr>
        <a:xfrm>
          <a:off x="1347311" y="2164961"/>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Development that has a significant impact on the natural environment. </a:t>
          </a:r>
          <a:endParaRPr lang="en-US" sz="1600" kern="1200" dirty="0"/>
        </a:p>
      </dsp:txBody>
      <dsp:txXfrm>
        <a:off x="1347311" y="2164961"/>
        <a:ext cx="2444055" cy="1466433"/>
      </dsp:txXfrm>
    </dsp:sp>
    <dsp:sp modelId="{463288A4-32F6-47FF-B328-44A13AA7E362}">
      <dsp:nvSpPr>
        <dsp:cNvPr id="0" name=""/>
        <dsp:cNvSpPr/>
      </dsp:nvSpPr>
      <dsp:spPr>
        <a:xfrm>
          <a:off x="4035772" y="2164961"/>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Significant unauthorised building works/structures. </a:t>
          </a:r>
          <a:endParaRPr lang="en-US" sz="1600" kern="1200" dirty="0"/>
        </a:p>
      </dsp:txBody>
      <dsp:txXfrm>
        <a:off x="4035772" y="2164961"/>
        <a:ext cx="2444055" cy="1466433"/>
      </dsp:txXfrm>
    </dsp:sp>
    <dsp:sp modelId="{799870D6-D450-45EC-BF16-853A70813074}">
      <dsp:nvSpPr>
        <dsp:cNvPr id="0" name=""/>
        <dsp:cNvSpPr/>
      </dsp:nvSpPr>
      <dsp:spPr>
        <a:xfrm>
          <a:off x="6724233" y="2164961"/>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Uses and activities that cause significant disruption by reason of noise, smell, fumes or other forms of nuisance. </a:t>
          </a:r>
          <a:endParaRPr lang="en-US" sz="1400" kern="1200" dirty="0"/>
        </a:p>
      </dsp:txBody>
      <dsp:txXfrm>
        <a:off x="6724233" y="2164961"/>
        <a:ext cx="2444055" cy="146643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9A3D0-3A7F-4808-9562-B43E60AF1F21}">
      <dsp:nvSpPr>
        <dsp:cNvPr id="0" name=""/>
        <dsp:cNvSpPr/>
      </dsp:nvSpPr>
      <dsp:spPr>
        <a:xfrm>
          <a:off x="1853579" y="226"/>
          <a:ext cx="6808440" cy="408506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3619" tIns="350192" rIns="333619" bIns="350192" numCol="1" spcCol="1270" anchor="t" anchorCtr="0">
          <a:noAutofit/>
        </a:bodyPr>
        <a:lstStyle/>
        <a:p>
          <a:pPr marL="0" lvl="0" indent="0" algn="l" defTabSz="755650">
            <a:lnSpc>
              <a:spcPct val="90000"/>
            </a:lnSpc>
            <a:spcBef>
              <a:spcPct val="0"/>
            </a:spcBef>
            <a:spcAft>
              <a:spcPct val="35000"/>
            </a:spcAft>
            <a:buNone/>
          </a:pPr>
          <a:endParaRPr lang="en-US" sz="1700" kern="1200" dirty="0"/>
        </a:p>
        <a:p>
          <a:pPr marL="114300" lvl="1" indent="-114300" algn="l" defTabSz="622300">
            <a:lnSpc>
              <a:spcPct val="90000"/>
            </a:lnSpc>
            <a:spcBef>
              <a:spcPct val="0"/>
            </a:spcBef>
            <a:spcAft>
              <a:spcPct val="15000"/>
            </a:spcAft>
            <a:buChar char="•"/>
          </a:pPr>
          <a:r>
            <a:rPr lang="en-GB" sz="1400" kern="1200" dirty="0"/>
            <a:t>Other Operational and building works </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GB" sz="1400" kern="1200" dirty="0"/>
            <a:t>Changes of use resulting in harm to residential amenity or the immediate environment. </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GB" sz="1400" kern="1200" dirty="0"/>
            <a:t>Non-compliance with conditions/planning obligations resulting in harm to residential amenity or where there is less likelihood of substantial harm to significant trees and hedgerows. </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GB" sz="1400" kern="1200" dirty="0"/>
            <a:t>New build and other works within conservation areas not covered under A. above. </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GB" sz="1400" kern="1200" dirty="0"/>
            <a:t>Where immunity from enforcement action due to the passage of time will come into effect shortly. </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GB" sz="1400" kern="1200" dirty="0"/>
            <a:t>Other works causing less than substantial, or no, harm to the significance of a heritage asset.</a:t>
          </a:r>
          <a:endParaRPr lang="en-US" sz="1400" kern="1200" dirty="0"/>
        </a:p>
      </dsp:txBody>
      <dsp:txXfrm>
        <a:off x="1853579" y="226"/>
        <a:ext cx="6808440" cy="408506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D8F47-2BE2-4869-9301-3B3F384CDB3D}">
      <dsp:nvSpPr>
        <dsp:cNvPr id="0" name=""/>
        <dsp:cNvSpPr/>
      </dsp:nvSpPr>
      <dsp:spPr>
        <a:xfrm>
          <a:off x="0" y="24508"/>
          <a:ext cx="10515600" cy="98865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Previously:</a:t>
          </a:r>
          <a:endParaRPr lang="en-US" sz="2600" kern="1200"/>
        </a:p>
      </dsp:txBody>
      <dsp:txXfrm>
        <a:off x="48262" y="72770"/>
        <a:ext cx="10419076" cy="892126"/>
      </dsp:txXfrm>
    </dsp:sp>
    <dsp:sp modelId="{09A95E06-46D3-4176-9E1B-02382403449B}">
      <dsp:nvSpPr>
        <dsp:cNvPr id="0" name=""/>
        <dsp:cNvSpPr/>
      </dsp:nvSpPr>
      <dsp:spPr>
        <a:xfrm>
          <a:off x="0" y="1013158"/>
          <a:ext cx="10515600" cy="995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GB" sz="2000" kern="1200"/>
            <a:t>Within 4 years of substantial completion of the construction of a building; </a:t>
          </a:r>
          <a:endParaRPr lang="en-US" sz="2000" kern="1200"/>
        </a:p>
        <a:p>
          <a:pPr marL="228600" lvl="1" indent="-228600" algn="l" defTabSz="889000">
            <a:lnSpc>
              <a:spcPct val="90000"/>
            </a:lnSpc>
            <a:spcBef>
              <a:spcPct val="0"/>
            </a:spcBef>
            <a:spcAft>
              <a:spcPct val="20000"/>
            </a:spcAft>
            <a:buChar char="•"/>
          </a:pPr>
          <a:r>
            <a:rPr lang="en-GB" sz="2000" kern="1200"/>
            <a:t>Within 4 years for an unauthorised change of use to a single dwelling; </a:t>
          </a:r>
          <a:endParaRPr lang="en-US" sz="2000" kern="1200"/>
        </a:p>
        <a:p>
          <a:pPr marL="228600" lvl="1" indent="-228600" algn="l" defTabSz="889000">
            <a:lnSpc>
              <a:spcPct val="90000"/>
            </a:lnSpc>
            <a:spcBef>
              <a:spcPct val="0"/>
            </a:spcBef>
            <a:spcAft>
              <a:spcPct val="20000"/>
            </a:spcAft>
            <a:buChar char="•"/>
          </a:pPr>
          <a:r>
            <a:rPr lang="en-GB" sz="2000" kern="1200"/>
            <a:t>Within 10 years for any other breach including breach of a planning condition.</a:t>
          </a:r>
          <a:endParaRPr lang="en-US" sz="2000" kern="1200"/>
        </a:p>
      </dsp:txBody>
      <dsp:txXfrm>
        <a:off x="0" y="1013158"/>
        <a:ext cx="10515600" cy="995670"/>
      </dsp:txXfrm>
    </dsp:sp>
    <dsp:sp modelId="{66EEDFF1-4015-4EE1-BDD2-D235CE9D72BC}">
      <dsp:nvSpPr>
        <dsp:cNvPr id="0" name=""/>
        <dsp:cNvSpPr/>
      </dsp:nvSpPr>
      <dsp:spPr>
        <a:xfrm>
          <a:off x="0" y="2008828"/>
          <a:ext cx="10515600" cy="98865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Now changed (Section 115 of the Levelling-up and Regeneration Act, 2023)</a:t>
          </a:r>
          <a:endParaRPr lang="en-US" sz="2600" kern="1200"/>
        </a:p>
      </dsp:txBody>
      <dsp:txXfrm>
        <a:off x="48262" y="2057090"/>
        <a:ext cx="10419076" cy="892126"/>
      </dsp:txXfrm>
    </dsp:sp>
    <dsp:sp modelId="{A7A08CF2-2693-4ABD-A1DD-357680486286}">
      <dsp:nvSpPr>
        <dsp:cNvPr id="0" name=""/>
        <dsp:cNvSpPr/>
      </dsp:nvSpPr>
      <dsp:spPr>
        <a:xfrm>
          <a:off x="0" y="3072358"/>
          <a:ext cx="10515600" cy="98865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b="1" kern="1200"/>
            <a:t>10 years for all breaches that were not immune from enforcement action on 25 April 2024.</a:t>
          </a:r>
          <a:endParaRPr lang="en-US" sz="2600" kern="1200"/>
        </a:p>
      </dsp:txBody>
      <dsp:txXfrm>
        <a:off x="48262" y="3120620"/>
        <a:ext cx="10419076" cy="89212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A7443-B2AA-491C-87DF-ED080101FBB1}">
      <dsp:nvSpPr>
        <dsp:cNvPr id="0" name=""/>
        <dsp:cNvSpPr/>
      </dsp:nvSpPr>
      <dsp:spPr>
        <a:xfrm>
          <a:off x="4889334" y="1421620"/>
          <a:ext cx="921551" cy="91440"/>
        </a:xfrm>
        <a:custGeom>
          <a:avLst/>
          <a:gdLst/>
          <a:ahLst/>
          <a:cxnLst/>
          <a:rect l="0" t="0" r="0" b="0"/>
          <a:pathLst>
            <a:path>
              <a:moveTo>
                <a:pt x="0" y="45720"/>
              </a:moveTo>
              <a:lnTo>
                <a:pt x="477875" y="45720"/>
              </a:lnTo>
              <a:lnTo>
                <a:pt x="477875" y="47847"/>
              </a:lnTo>
              <a:lnTo>
                <a:pt x="921551" y="47847"/>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26306" y="1461710"/>
        <a:ext cx="47607" cy="11260"/>
      </dsp:txXfrm>
    </dsp:sp>
    <dsp:sp modelId="{DF8E4DD1-4674-4105-9164-CE82E9FFE9DD}">
      <dsp:nvSpPr>
        <dsp:cNvPr id="0" name=""/>
        <dsp:cNvSpPr/>
      </dsp:nvSpPr>
      <dsp:spPr>
        <a:xfrm>
          <a:off x="0" y="0"/>
          <a:ext cx="4891134" cy="293468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39670" tIns="251576" rIns="239670" bIns="251576" numCol="1" spcCol="1270" anchor="t" anchorCtr="0">
          <a:noAutofit/>
        </a:bodyPr>
        <a:lstStyle/>
        <a:p>
          <a:pPr marL="0" lvl="0" indent="0" algn="l" defTabSz="889000">
            <a:lnSpc>
              <a:spcPct val="90000"/>
            </a:lnSpc>
            <a:spcBef>
              <a:spcPct val="0"/>
            </a:spcBef>
            <a:spcAft>
              <a:spcPct val="35000"/>
            </a:spcAft>
            <a:buNone/>
          </a:pPr>
          <a:r>
            <a:rPr lang="en-GB" sz="2000" b="1" kern="1200" dirty="0"/>
            <a:t>Planning Enforcement Powers Available</a:t>
          </a:r>
          <a:r>
            <a:rPr lang="en-GB" sz="2000" kern="1200" dirty="0"/>
            <a:t>:</a:t>
          </a:r>
          <a:endParaRPr lang="en-US" sz="2000" kern="1200" dirty="0"/>
        </a:p>
        <a:p>
          <a:pPr marL="171450" lvl="1" indent="-171450" algn="l" defTabSz="800100">
            <a:lnSpc>
              <a:spcPct val="90000"/>
            </a:lnSpc>
            <a:spcBef>
              <a:spcPct val="0"/>
            </a:spcBef>
            <a:spcAft>
              <a:spcPct val="15000"/>
            </a:spcAft>
            <a:buChar char="•"/>
          </a:pPr>
          <a:r>
            <a:rPr lang="en-GB" sz="1800" kern="1200" dirty="0"/>
            <a:t>Planning Contravention Notice</a:t>
          </a:r>
          <a:endParaRPr lang="en-US" sz="1800" kern="1200" dirty="0"/>
        </a:p>
        <a:p>
          <a:pPr marL="171450" lvl="1" indent="-171450" algn="l" defTabSz="800100">
            <a:lnSpc>
              <a:spcPct val="90000"/>
            </a:lnSpc>
            <a:spcBef>
              <a:spcPct val="0"/>
            </a:spcBef>
            <a:spcAft>
              <a:spcPct val="15000"/>
            </a:spcAft>
            <a:buChar char="•"/>
          </a:pPr>
          <a:r>
            <a:rPr lang="en-GB" sz="1800" kern="1200" dirty="0"/>
            <a:t>Enforcement Warning Notice</a:t>
          </a:r>
          <a:endParaRPr lang="en-US" sz="1800" kern="1200" dirty="0"/>
        </a:p>
        <a:p>
          <a:pPr marL="171450" lvl="1" indent="-171450" algn="l" defTabSz="800100">
            <a:lnSpc>
              <a:spcPct val="90000"/>
            </a:lnSpc>
            <a:spcBef>
              <a:spcPct val="0"/>
            </a:spcBef>
            <a:spcAft>
              <a:spcPct val="15000"/>
            </a:spcAft>
            <a:buChar char="•"/>
          </a:pPr>
          <a:r>
            <a:rPr lang="en-GB" sz="1800" kern="1200" dirty="0"/>
            <a:t>Enforcement Notice</a:t>
          </a:r>
          <a:endParaRPr lang="en-US" sz="1800" kern="1200" dirty="0"/>
        </a:p>
        <a:p>
          <a:pPr marL="171450" lvl="1" indent="-171450" algn="l" defTabSz="800100">
            <a:lnSpc>
              <a:spcPct val="90000"/>
            </a:lnSpc>
            <a:spcBef>
              <a:spcPct val="0"/>
            </a:spcBef>
            <a:spcAft>
              <a:spcPct val="15000"/>
            </a:spcAft>
            <a:buChar char="•"/>
          </a:pPr>
          <a:r>
            <a:rPr lang="en-GB" sz="1800" kern="1200" dirty="0"/>
            <a:t>Breach of Condition notice</a:t>
          </a:r>
          <a:endParaRPr lang="en-US" sz="1800" kern="1200" dirty="0"/>
        </a:p>
        <a:p>
          <a:pPr marL="171450" lvl="1" indent="-171450" algn="l" defTabSz="800100">
            <a:lnSpc>
              <a:spcPct val="90000"/>
            </a:lnSpc>
            <a:spcBef>
              <a:spcPct val="0"/>
            </a:spcBef>
            <a:spcAft>
              <a:spcPct val="15000"/>
            </a:spcAft>
            <a:buChar char="•"/>
          </a:pPr>
          <a:r>
            <a:rPr lang="en-GB" sz="1800" kern="1200" dirty="0"/>
            <a:t>Stop Notice</a:t>
          </a:r>
          <a:endParaRPr lang="en-US" sz="1800" kern="1200" dirty="0"/>
        </a:p>
        <a:p>
          <a:pPr marL="171450" lvl="1" indent="-171450" algn="l" defTabSz="800100">
            <a:lnSpc>
              <a:spcPct val="90000"/>
            </a:lnSpc>
            <a:spcBef>
              <a:spcPct val="0"/>
            </a:spcBef>
            <a:spcAft>
              <a:spcPct val="15000"/>
            </a:spcAft>
            <a:buChar char="•"/>
          </a:pPr>
          <a:r>
            <a:rPr lang="en-GB" sz="1800" kern="1200" dirty="0"/>
            <a:t>Temporary Stop Notice</a:t>
          </a:r>
          <a:endParaRPr lang="en-US" sz="1800" kern="1200" dirty="0"/>
        </a:p>
        <a:p>
          <a:pPr marL="171450" lvl="1" indent="-171450" algn="l" defTabSz="800100">
            <a:lnSpc>
              <a:spcPct val="90000"/>
            </a:lnSpc>
            <a:spcBef>
              <a:spcPct val="0"/>
            </a:spcBef>
            <a:spcAft>
              <a:spcPct val="15000"/>
            </a:spcAft>
            <a:buChar char="•"/>
          </a:pPr>
          <a:r>
            <a:rPr lang="en-GB" sz="1800" kern="1200" dirty="0"/>
            <a:t>Untidy Land Notice – Section 215</a:t>
          </a:r>
          <a:endParaRPr lang="en-US" sz="1800" kern="1200" dirty="0"/>
        </a:p>
      </dsp:txBody>
      <dsp:txXfrm>
        <a:off x="0" y="0"/>
        <a:ext cx="4891134" cy="2934680"/>
      </dsp:txXfrm>
    </dsp:sp>
    <dsp:sp modelId="{51F9F4C7-86C5-4AD4-A8E0-753659B2265B}">
      <dsp:nvSpPr>
        <dsp:cNvPr id="0" name=""/>
        <dsp:cNvSpPr/>
      </dsp:nvSpPr>
      <dsp:spPr>
        <a:xfrm>
          <a:off x="5843286" y="2127"/>
          <a:ext cx="4891134" cy="293468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39670" tIns="251576" rIns="239670" bIns="251576" numCol="1" spcCol="1270" anchor="t" anchorCtr="0">
          <a:noAutofit/>
        </a:bodyPr>
        <a:lstStyle/>
        <a:p>
          <a:pPr marL="0" lvl="0" indent="0" algn="l" defTabSz="1155700">
            <a:lnSpc>
              <a:spcPct val="90000"/>
            </a:lnSpc>
            <a:spcBef>
              <a:spcPct val="0"/>
            </a:spcBef>
            <a:spcAft>
              <a:spcPct val="35000"/>
            </a:spcAft>
            <a:buNone/>
          </a:pPr>
          <a:r>
            <a:rPr lang="en-GB" sz="2600" kern="1200"/>
            <a:t>Non- compliance with Enforcement Notice or BCN:</a:t>
          </a:r>
          <a:endParaRPr lang="en-US" sz="2600" kern="1200"/>
        </a:p>
        <a:p>
          <a:pPr marL="228600" lvl="1" indent="-228600" algn="l" defTabSz="889000">
            <a:lnSpc>
              <a:spcPct val="90000"/>
            </a:lnSpc>
            <a:spcBef>
              <a:spcPct val="0"/>
            </a:spcBef>
            <a:spcAft>
              <a:spcPct val="15000"/>
            </a:spcAft>
            <a:buChar char="•"/>
          </a:pPr>
          <a:r>
            <a:rPr lang="en-GB" sz="2000" kern="1200"/>
            <a:t>Court Action, subject to availability, nature and strength of evidence and whether the public interest is served</a:t>
          </a:r>
          <a:endParaRPr lang="en-US" sz="2000" kern="1200"/>
        </a:p>
        <a:p>
          <a:pPr marL="228600" lvl="1" indent="-228600" algn="l" defTabSz="889000">
            <a:lnSpc>
              <a:spcPct val="90000"/>
            </a:lnSpc>
            <a:spcBef>
              <a:spcPct val="0"/>
            </a:spcBef>
            <a:spcAft>
              <a:spcPct val="15000"/>
            </a:spcAft>
            <a:buChar char="•"/>
          </a:pPr>
          <a:r>
            <a:rPr lang="en-GB" sz="2000" kern="1200"/>
            <a:t>Injunction</a:t>
          </a:r>
          <a:endParaRPr lang="en-US" sz="2000" kern="1200"/>
        </a:p>
        <a:p>
          <a:pPr marL="228600" lvl="1" indent="-228600" algn="l" defTabSz="889000">
            <a:lnSpc>
              <a:spcPct val="90000"/>
            </a:lnSpc>
            <a:spcBef>
              <a:spcPct val="0"/>
            </a:spcBef>
            <a:spcAft>
              <a:spcPct val="15000"/>
            </a:spcAft>
            <a:buChar char="•"/>
          </a:pPr>
          <a:r>
            <a:rPr lang="en-GB" sz="2000" kern="1200"/>
            <a:t>Direct Action (usually a last resort)</a:t>
          </a:r>
          <a:endParaRPr lang="en-US" sz="2000" kern="1200"/>
        </a:p>
      </dsp:txBody>
      <dsp:txXfrm>
        <a:off x="5843286" y="2127"/>
        <a:ext cx="4891134" cy="293468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6AA63-F005-43E4-B722-32222F59DF4B}">
      <dsp:nvSpPr>
        <dsp:cNvPr id="0" name=""/>
        <dsp:cNvSpPr/>
      </dsp:nvSpPr>
      <dsp:spPr>
        <a:xfrm>
          <a:off x="3227912" y="1056131"/>
          <a:ext cx="211141" cy="925001"/>
        </a:xfrm>
        <a:custGeom>
          <a:avLst/>
          <a:gdLst/>
          <a:ahLst/>
          <a:cxnLst/>
          <a:rect l="0" t="0" r="0" b="0"/>
          <a:pathLst>
            <a:path>
              <a:moveTo>
                <a:pt x="211141" y="0"/>
              </a:moveTo>
              <a:lnTo>
                <a:pt x="211141" y="925001"/>
              </a:lnTo>
              <a:lnTo>
                <a:pt x="0" y="925001"/>
              </a:lnTo>
            </a:path>
          </a:pathLst>
        </a:custGeom>
        <a:noFill/>
        <a:ln w="12700" cap="rnd"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90A21D2-B8FC-42B1-9816-23DAA5991A0B}">
      <dsp:nvSpPr>
        <dsp:cNvPr id="0" name=""/>
        <dsp:cNvSpPr/>
      </dsp:nvSpPr>
      <dsp:spPr>
        <a:xfrm>
          <a:off x="3439053" y="1056131"/>
          <a:ext cx="2433155" cy="1850002"/>
        </a:xfrm>
        <a:custGeom>
          <a:avLst/>
          <a:gdLst/>
          <a:ahLst/>
          <a:cxnLst/>
          <a:rect l="0" t="0" r="0" b="0"/>
          <a:pathLst>
            <a:path>
              <a:moveTo>
                <a:pt x="0" y="0"/>
              </a:moveTo>
              <a:lnTo>
                <a:pt x="0" y="1638861"/>
              </a:lnTo>
              <a:lnTo>
                <a:pt x="2433155" y="1638861"/>
              </a:lnTo>
              <a:lnTo>
                <a:pt x="2433155" y="1850002"/>
              </a:lnTo>
            </a:path>
          </a:pathLst>
        </a:custGeom>
        <a:noFill/>
        <a:ln w="12700" cap="rnd"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F7497B3-7313-4DD8-84EB-D9BFBE2D1A9D}">
      <dsp:nvSpPr>
        <dsp:cNvPr id="0" name=""/>
        <dsp:cNvSpPr/>
      </dsp:nvSpPr>
      <dsp:spPr>
        <a:xfrm>
          <a:off x="3393334" y="1056131"/>
          <a:ext cx="91440" cy="1850002"/>
        </a:xfrm>
        <a:custGeom>
          <a:avLst/>
          <a:gdLst/>
          <a:ahLst/>
          <a:cxnLst/>
          <a:rect l="0" t="0" r="0" b="0"/>
          <a:pathLst>
            <a:path>
              <a:moveTo>
                <a:pt x="45720" y="0"/>
              </a:moveTo>
              <a:lnTo>
                <a:pt x="45720" y="1850002"/>
              </a:lnTo>
            </a:path>
          </a:pathLst>
        </a:custGeom>
        <a:noFill/>
        <a:ln w="12700" cap="rnd"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108C343-9C03-477A-B75C-74F83D639CB2}">
      <dsp:nvSpPr>
        <dsp:cNvPr id="0" name=""/>
        <dsp:cNvSpPr/>
      </dsp:nvSpPr>
      <dsp:spPr>
        <a:xfrm>
          <a:off x="1005898" y="1056131"/>
          <a:ext cx="2433155" cy="1850002"/>
        </a:xfrm>
        <a:custGeom>
          <a:avLst/>
          <a:gdLst/>
          <a:ahLst/>
          <a:cxnLst/>
          <a:rect l="0" t="0" r="0" b="0"/>
          <a:pathLst>
            <a:path>
              <a:moveTo>
                <a:pt x="2433155" y="0"/>
              </a:moveTo>
              <a:lnTo>
                <a:pt x="2433155" y="1638861"/>
              </a:lnTo>
              <a:lnTo>
                <a:pt x="0" y="1638861"/>
              </a:lnTo>
              <a:lnTo>
                <a:pt x="0" y="1850002"/>
              </a:lnTo>
            </a:path>
          </a:pathLst>
        </a:custGeom>
        <a:noFill/>
        <a:ln w="12700" cap="rnd"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F2B8D36-7E22-4F16-ADED-9E73F2CB149B}">
      <dsp:nvSpPr>
        <dsp:cNvPr id="0" name=""/>
        <dsp:cNvSpPr/>
      </dsp:nvSpPr>
      <dsp:spPr>
        <a:xfrm>
          <a:off x="2433617" y="50695"/>
          <a:ext cx="2010872" cy="1005436"/>
        </a:xfrm>
        <a:prstGeom prst="rect">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44861"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t>Melissa Wall</a:t>
          </a:r>
        </a:p>
        <a:p>
          <a:pPr marL="0" lvl="0" indent="0" algn="ctr" defTabSz="666750">
            <a:lnSpc>
              <a:spcPct val="90000"/>
            </a:lnSpc>
            <a:spcBef>
              <a:spcPct val="0"/>
            </a:spcBef>
            <a:spcAft>
              <a:spcPct val="35000"/>
            </a:spcAft>
            <a:buNone/>
          </a:pPr>
          <a:r>
            <a:rPr lang="en-GB" sz="1500" kern="1200"/>
            <a:t>Team Leader (S106 officer)</a:t>
          </a:r>
        </a:p>
      </dsp:txBody>
      <dsp:txXfrm>
        <a:off x="2433617" y="50695"/>
        <a:ext cx="2010872" cy="1005436"/>
      </dsp:txXfrm>
    </dsp:sp>
    <dsp:sp modelId="{D813125C-BE67-43E7-AEEB-5B025D99C8AF}">
      <dsp:nvSpPr>
        <dsp:cNvPr id="0" name=""/>
        <dsp:cNvSpPr/>
      </dsp:nvSpPr>
      <dsp:spPr>
        <a:xfrm>
          <a:off x="2471974" y="69315"/>
          <a:ext cx="727636" cy="968194"/>
        </a:xfrm>
        <a:prstGeom prst="rect">
          <a:avLst/>
        </a:prstGeom>
        <a:solidFill>
          <a:schemeClr val="accent3">
            <a:tint val="50000"/>
            <a:hueOff val="0"/>
            <a:satOff val="0"/>
            <a:lumOff val="0"/>
            <a:alphaOff val="0"/>
          </a:schemeClr>
        </a:solid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 modelId="{E17C3C63-CA90-4661-B9E7-6DCF7684E239}">
      <dsp:nvSpPr>
        <dsp:cNvPr id="0" name=""/>
        <dsp:cNvSpPr/>
      </dsp:nvSpPr>
      <dsp:spPr>
        <a:xfrm>
          <a:off x="461" y="2906134"/>
          <a:ext cx="2010872" cy="1005436"/>
        </a:xfrm>
        <a:prstGeom prst="rect">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44861"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t>Carolle House</a:t>
          </a:r>
        </a:p>
        <a:p>
          <a:pPr marL="0" lvl="0" indent="0" algn="ctr" defTabSz="666750">
            <a:lnSpc>
              <a:spcPct val="90000"/>
            </a:lnSpc>
            <a:spcBef>
              <a:spcPct val="0"/>
            </a:spcBef>
            <a:spcAft>
              <a:spcPct val="35000"/>
            </a:spcAft>
            <a:buNone/>
          </a:pPr>
          <a:r>
            <a:rPr lang="en-GB" sz="1500" kern="1200"/>
            <a:t>CIL Officer</a:t>
          </a:r>
        </a:p>
      </dsp:txBody>
      <dsp:txXfrm>
        <a:off x="461" y="2906134"/>
        <a:ext cx="2010872" cy="1005436"/>
      </dsp:txXfrm>
    </dsp:sp>
    <dsp:sp modelId="{41A9DA68-1ACD-4208-BA80-EA1A365AD1B2}">
      <dsp:nvSpPr>
        <dsp:cNvPr id="0" name=""/>
        <dsp:cNvSpPr/>
      </dsp:nvSpPr>
      <dsp:spPr>
        <a:xfrm>
          <a:off x="101005" y="3006678"/>
          <a:ext cx="603261" cy="804349"/>
        </a:xfrm>
        <a:prstGeom prst="rect">
          <a:avLst/>
        </a:prstGeom>
        <a:blipFill rotWithShape="1">
          <a:blip xmlns:r="http://schemas.openxmlformats.org/officeDocument/2006/relationships" r:embed="rId1"/>
          <a:srcRect/>
          <a:stretch>
            <a:fillRect t="-11000" b="-11000"/>
          </a:stretch>
        </a:blip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 modelId="{ADFFD784-7DAE-4251-8E79-5D125FD5E2EF}">
      <dsp:nvSpPr>
        <dsp:cNvPr id="0" name=""/>
        <dsp:cNvSpPr/>
      </dsp:nvSpPr>
      <dsp:spPr>
        <a:xfrm>
          <a:off x="2433617" y="2906134"/>
          <a:ext cx="2010872" cy="1005436"/>
        </a:xfrm>
        <a:prstGeom prst="rect">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44861"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t>Vacant</a:t>
          </a:r>
        </a:p>
        <a:p>
          <a:pPr marL="0" lvl="0" indent="0" algn="ctr" defTabSz="666750">
            <a:lnSpc>
              <a:spcPct val="90000"/>
            </a:lnSpc>
            <a:spcBef>
              <a:spcPct val="0"/>
            </a:spcBef>
            <a:spcAft>
              <a:spcPct val="35000"/>
            </a:spcAft>
            <a:buNone/>
          </a:pPr>
          <a:r>
            <a:rPr lang="en-GB" sz="1500" kern="1200"/>
            <a:t>CIL Officer</a:t>
          </a:r>
        </a:p>
      </dsp:txBody>
      <dsp:txXfrm>
        <a:off x="2433617" y="2906134"/>
        <a:ext cx="2010872" cy="1005436"/>
      </dsp:txXfrm>
    </dsp:sp>
    <dsp:sp modelId="{567129A2-049C-4D6A-93F5-D59863517B73}">
      <dsp:nvSpPr>
        <dsp:cNvPr id="0" name=""/>
        <dsp:cNvSpPr/>
      </dsp:nvSpPr>
      <dsp:spPr>
        <a:xfrm>
          <a:off x="2534161" y="3006678"/>
          <a:ext cx="603261" cy="804349"/>
        </a:xfrm>
        <a:prstGeom prst="rect">
          <a:avLst/>
        </a:prstGeom>
        <a:solidFill>
          <a:schemeClr val="accent3">
            <a:tint val="50000"/>
            <a:hueOff val="0"/>
            <a:satOff val="0"/>
            <a:lumOff val="0"/>
            <a:alphaOff val="0"/>
          </a:schemeClr>
        </a:solid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 modelId="{4E36C52C-ECC7-40BA-A32A-44E876AE6328}">
      <dsp:nvSpPr>
        <dsp:cNvPr id="0" name=""/>
        <dsp:cNvSpPr/>
      </dsp:nvSpPr>
      <dsp:spPr>
        <a:xfrm>
          <a:off x="4866773" y="2906134"/>
          <a:ext cx="2010872" cy="1005436"/>
        </a:xfrm>
        <a:prstGeom prst="rect">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44861"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t>George Paddon</a:t>
          </a:r>
        </a:p>
        <a:p>
          <a:pPr marL="0" lvl="0" indent="0" algn="ctr" defTabSz="666750">
            <a:lnSpc>
              <a:spcPct val="90000"/>
            </a:lnSpc>
            <a:spcBef>
              <a:spcPct val="0"/>
            </a:spcBef>
            <a:spcAft>
              <a:spcPct val="35000"/>
            </a:spcAft>
            <a:buNone/>
          </a:pPr>
          <a:r>
            <a:rPr lang="en-GB" sz="1500" kern="1200"/>
            <a:t>Support Officer</a:t>
          </a:r>
        </a:p>
      </dsp:txBody>
      <dsp:txXfrm>
        <a:off x="4866773" y="2906134"/>
        <a:ext cx="2010872" cy="1005436"/>
      </dsp:txXfrm>
    </dsp:sp>
    <dsp:sp modelId="{C5F7F8C9-12CC-4057-88A0-2F70B9104A02}">
      <dsp:nvSpPr>
        <dsp:cNvPr id="0" name=""/>
        <dsp:cNvSpPr/>
      </dsp:nvSpPr>
      <dsp:spPr>
        <a:xfrm>
          <a:off x="4967317" y="3006678"/>
          <a:ext cx="603261" cy="804349"/>
        </a:xfrm>
        <a:prstGeom prst="rect">
          <a:avLst/>
        </a:prstGeom>
        <a:blipFill rotWithShape="1">
          <a:blip xmlns:r="http://schemas.openxmlformats.org/officeDocument/2006/relationships" r:embed="rId2"/>
          <a:srcRect/>
          <a:stretch>
            <a:fillRect l="-16000" r="-16000"/>
          </a:stretch>
        </a:blip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 modelId="{C761B405-0760-43D5-BD88-6CCEE29CC2DA}">
      <dsp:nvSpPr>
        <dsp:cNvPr id="0" name=""/>
        <dsp:cNvSpPr/>
      </dsp:nvSpPr>
      <dsp:spPr>
        <a:xfrm>
          <a:off x="1217039" y="1478414"/>
          <a:ext cx="2010872" cy="1005436"/>
        </a:xfrm>
        <a:prstGeom prst="rect">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44861"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t>Vacant</a:t>
          </a:r>
        </a:p>
        <a:p>
          <a:pPr marL="0" lvl="0" indent="0" algn="ctr" defTabSz="666750">
            <a:lnSpc>
              <a:spcPct val="90000"/>
            </a:lnSpc>
            <a:spcBef>
              <a:spcPct val="0"/>
            </a:spcBef>
            <a:spcAft>
              <a:spcPct val="35000"/>
            </a:spcAft>
            <a:buNone/>
          </a:pPr>
          <a:r>
            <a:rPr lang="en-GB" sz="1500" kern="1200"/>
            <a:t>S106 Officer</a:t>
          </a:r>
        </a:p>
      </dsp:txBody>
      <dsp:txXfrm>
        <a:off x="1217039" y="1478414"/>
        <a:ext cx="2010872" cy="1005436"/>
      </dsp:txXfrm>
    </dsp:sp>
    <dsp:sp modelId="{34450BA1-CEC0-4B57-8F14-63F5F55374E5}">
      <dsp:nvSpPr>
        <dsp:cNvPr id="0" name=""/>
        <dsp:cNvSpPr/>
      </dsp:nvSpPr>
      <dsp:spPr>
        <a:xfrm>
          <a:off x="1317583" y="1578958"/>
          <a:ext cx="603261" cy="804349"/>
        </a:xfrm>
        <a:prstGeom prst="rect">
          <a:avLst/>
        </a:prstGeom>
        <a:solidFill>
          <a:schemeClr val="accent3">
            <a:tint val="50000"/>
            <a:hueOff val="0"/>
            <a:satOff val="0"/>
            <a:lumOff val="0"/>
            <a:alphaOff val="0"/>
          </a:schemeClr>
        </a:solid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259DE-C47D-427E-83D2-AFF05E321B3F}">
      <dsp:nvSpPr>
        <dsp:cNvPr id="0" name=""/>
        <dsp:cNvSpPr/>
      </dsp:nvSpPr>
      <dsp:spPr>
        <a:xfrm>
          <a:off x="1442" y="395128"/>
          <a:ext cx="1812304" cy="104836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en-GB" sz="1300" b="1" kern="1200"/>
            <a:t>Existing Infrastructure Audit</a:t>
          </a:r>
        </a:p>
      </dsp:txBody>
      <dsp:txXfrm>
        <a:off x="1442" y="395128"/>
        <a:ext cx="1812304" cy="698906"/>
      </dsp:txXfrm>
    </dsp:sp>
    <dsp:sp modelId="{31896FA9-2B97-4CED-83FD-12A4714E9393}">
      <dsp:nvSpPr>
        <dsp:cNvPr id="0" name=""/>
        <dsp:cNvSpPr/>
      </dsp:nvSpPr>
      <dsp:spPr>
        <a:xfrm>
          <a:off x="372637" y="1094035"/>
          <a:ext cx="1812304" cy="2349506"/>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GB" sz="1300" kern="1200"/>
            <a:t>What do you have, who owns it, quality, capacity of the infrastructure</a:t>
          </a:r>
        </a:p>
      </dsp:txBody>
      <dsp:txXfrm>
        <a:off x="425718" y="1147116"/>
        <a:ext cx="1706142" cy="2243344"/>
      </dsp:txXfrm>
    </dsp:sp>
    <dsp:sp modelId="{8846A024-5740-45CB-A298-5509403D6157}">
      <dsp:nvSpPr>
        <dsp:cNvPr id="0" name=""/>
        <dsp:cNvSpPr/>
      </dsp:nvSpPr>
      <dsp:spPr>
        <a:xfrm>
          <a:off x="2088486" y="518976"/>
          <a:ext cx="582446" cy="4512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088486" y="609218"/>
        <a:ext cx="447083" cy="270727"/>
      </dsp:txXfrm>
    </dsp:sp>
    <dsp:sp modelId="{DADBBFD0-BBFE-4398-B5C4-5764E75B54FF}">
      <dsp:nvSpPr>
        <dsp:cNvPr id="0" name=""/>
        <dsp:cNvSpPr/>
      </dsp:nvSpPr>
      <dsp:spPr>
        <a:xfrm>
          <a:off x="2912702" y="395128"/>
          <a:ext cx="1812304" cy="104836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en-GB" sz="1300" b="1" kern="1200"/>
            <a:t>Think about growth and allocated sites in ELP</a:t>
          </a:r>
        </a:p>
      </dsp:txBody>
      <dsp:txXfrm>
        <a:off x="2912702" y="395128"/>
        <a:ext cx="1812304" cy="698906"/>
      </dsp:txXfrm>
    </dsp:sp>
    <dsp:sp modelId="{43D67538-4E71-479B-B802-76002A659BD0}">
      <dsp:nvSpPr>
        <dsp:cNvPr id="0" name=""/>
        <dsp:cNvSpPr/>
      </dsp:nvSpPr>
      <dsp:spPr>
        <a:xfrm>
          <a:off x="3283897" y="1094035"/>
          <a:ext cx="1812304" cy="2349506"/>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GB" sz="1300" kern="1200"/>
            <a:t>What pressure is new development going to place on your community</a:t>
          </a:r>
        </a:p>
        <a:p>
          <a:pPr marL="114300" lvl="1" indent="-114300" algn="l" defTabSz="577850">
            <a:lnSpc>
              <a:spcPct val="90000"/>
            </a:lnSpc>
            <a:spcBef>
              <a:spcPct val="0"/>
            </a:spcBef>
            <a:spcAft>
              <a:spcPct val="15000"/>
            </a:spcAft>
            <a:buChar char="•"/>
          </a:pPr>
          <a:r>
            <a:rPr lang="en-GB" sz="1300" kern="1200"/>
            <a:t>Understand the wider strategic infrastructure requirements, EDDC IDP, Playing Pitch Strategy</a:t>
          </a:r>
        </a:p>
      </dsp:txBody>
      <dsp:txXfrm>
        <a:off x="3336978" y="1147116"/>
        <a:ext cx="1706142" cy="2243344"/>
      </dsp:txXfrm>
    </dsp:sp>
    <dsp:sp modelId="{EDF019CC-F321-42E0-9075-57F8B3966750}">
      <dsp:nvSpPr>
        <dsp:cNvPr id="0" name=""/>
        <dsp:cNvSpPr/>
      </dsp:nvSpPr>
      <dsp:spPr>
        <a:xfrm rot="56346">
          <a:off x="4999707" y="543106"/>
          <a:ext cx="582524" cy="4512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999716" y="632239"/>
        <a:ext cx="447161" cy="270727"/>
      </dsp:txXfrm>
    </dsp:sp>
    <dsp:sp modelId="{17F6CC2C-7088-4DA5-8A0E-D02B35588366}">
      <dsp:nvSpPr>
        <dsp:cNvPr id="0" name=""/>
        <dsp:cNvSpPr/>
      </dsp:nvSpPr>
      <dsp:spPr>
        <a:xfrm>
          <a:off x="5823963" y="442849"/>
          <a:ext cx="1812304" cy="104836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en-GB" sz="1300" b="1" kern="1200"/>
            <a:t>Community Engagement and meeting the needs</a:t>
          </a:r>
        </a:p>
      </dsp:txBody>
      <dsp:txXfrm>
        <a:off x="5823963" y="442849"/>
        <a:ext cx="1812304" cy="698906"/>
      </dsp:txXfrm>
    </dsp:sp>
    <dsp:sp modelId="{B446B9EF-2B53-4589-BE8F-14B0F0F76978}">
      <dsp:nvSpPr>
        <dsp:cNvPr id="0" name=""/>
        <dsp:cNvSpPr/>
      </dsp:nvSpPr>
      <dsp:spPr>
        <a:xfrm>
          <a:off x="6195158" y="1094035"/>
          <a:ext cx="1812304" cy="2349506"/>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GB" sz="1300" kern="1200"/>
            <a:t>How will you engage and with who?  Start to identify infrastructure requirements</a:t>
          </a:r>
        </a:p>
      </dsp:txBody>
      <dsp:txXfrm>
        <a:off x="6248239" y="1147116"/>
        <a:ext cx="1706142" cy="2243344"/>
      </dsp:txXfrm>
    </dsp:sp>
    <dsp:sp modelId="{44C11A6B-78AE-420E-8ABD-FBED0A312CC8}">
      <dsp:nvSpPr>
        <dsp:cNvPr id="0" name=""/>
        <dsp:cNvSpPr/>
      </dsp:nvSpPr>
      <dsp:spPr>
        <a:xfrm rot="21543654">
          <a:off x="7910968" y="542566"/>
          <a:ext cx="582524" cy="4512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7910977" y="633917"/>
        <a:ext cx="447161" cy="270727"/>
      </dsp:txXfrm>
    </dsp:sp>
    <dsp:sp modelId="{A9BEDE4E-0FC3-4A24-B048-C5575B155810}">
      <dsp:nvSpPr>
        <dsp:cNvPr id="0" name=""/>
        <dsp:cNvSpPr/>
      </dsp:nvSpPr>
      <dsp:spPr>
        <a:xfrm>
          <a:off x="8735223" y="395128"/>
          <a:ext cx="1812304" cy="1048360"/>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en-GB" sz="1300" b="1" kern="1200"/>
            <a:t>Proposed NCIL spending to support new development</a:t>
          </a:r>
        </a:p>
      </dsp:txBody>
      <dsp:txXfrm>
        <a:off x="8735223" y="395128"/>
        <a:ext cx="1812304" cy="698906"/>
      </dsp:txXfrm>
    </dsp:sp>
    <dsp:sp modelId="{C47F9846-3B99-4E83-B5A9-F6D33ACE6383}">
      <dsp:nvSpPr>
        <dsp:cNvPr id="0" name=""/>
        <dsp:cNvSpPr/>
      </dsp:nvSpPr>
      <dsp:spPr>
        <a:xfrm>
          <a:off x="9106418" y="1094035"/>
          <a:ext cx="1812304" cy="2349506"/>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GB" sz="1300" kern="1200"/>
            <a:t>Projects should reflect the previous steps </a:t>
          </a:r>
        </a:p>
        <a:p>
          <a:pPr marL="114300" lvl="1" indent="-114300" algn="l" defTabSz="577850">
            <a:lnSpc>
              <a:spcPct val="90000"/>
            </a:lnSpc>
            <a:spcBef>
              <a:spcPct val="0"/>
            </a:spcBef>
            <a:spcAft>
              <a:spcPct val="15000"/>
            </a:spcAft>
            <a:buChar char="•"/>
          </a:pPr>
          <a:r>
            <a:rPr lang="en-GB" sz="1300" kern="1200"/>
            <a:t>Should meet the pressures on existing infrastructure </a:t>
          </a:r>
        </a:p>
        <a:p>
          <a:pPr marL="114300" lvl="1" indent="-114300" algn="l" defTabSz="577850">
            <a:lnSpc>
              <a:spcPct val="90000"/>
            </a:lnSpc>
            <a:spcBef>
              <a:spcPct val="0"/>
            </a:spcBef>
            <a:spcAft>
              <a:spcPct val="15000"/>
            </a:spcAft>
            <a:buChar char="•"/>
          </a:pPr>
          <a:r>
            <a:rPr lang="en-GB" sz="1300" kern="1200"/>
            <a:t>Timescales for delivery and priority rating</a:t>
          </a:r>
        </a:p>
      </dsp:txBody>
      <dsp:txXfrm>
        <a:off x="9159499" y="1147116"/>
        <a:ext cx="1706142" cy="22433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A81E0-CB9F-4B0B-BD6B-B14B6EEB2268}">
      <dsp:nvSpPr>
        <dsp:cNvPr id="0" name=""/>
        <dsp:cNvSpPr/>
      </dsp:nvSpPr>
      <dsp:spPr>
        <a:xfrm>
          <a:off x="0" y="50878"/>
          <a:ext cx="10515600"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i="0" kern="1200"/>
            <a:t>Significant </a:t>
          </a:r>
          <a:r>
            <a:rPr lang="en-GB" sz="2200" b="1" i="0" kern="1200"/>
            <a:t>variation between councils</a:t>
          </a:r>
          <a:r>
            <a:rPr lang="en-GB" sz="2200" b="0" i="0" kern="1200"/>
            <a:t> in decision-making </a:t>
          </a:r>
          <a:endParaRPr lang="en-US" sz="2200" kern="1200"/>
        </a:p>
      </dsp:txBody>
      <dsp:txXfrm>
        <a:off x="25130" y="76008"/>
        <a:ext cx="10465340" cy="464540"/>
      </dsp:txXfrm>
    </dsp:sp>
    <dsp:sp modelId="{5F3FC1B5-6577-4F35-B4F0-4099D103F284}">
      <dsp:nvSpPr>
        <dsp:cNvPr id="0" name=""/>
        <dsp:cNvSpPr/>
      </dsp:nvSpPr>
      <dsp:spPr>
        <a:xfrm>
          <a:off x="0" y="629038"/>
          <a:ext cx="10515600"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i="0" kern="1200"/>
            <a:t>Leads to </a:t>
          </a:r>
          <a:r>
            <a:rPr lang="en-GB" sz="2200" b="1" i="0" kern="1200"/>
            <a:t>delays, inconsistency and uncertainty</a:t>
          </a:r>
          <a:r>
            <a:rPr lang="en-GB" sz="2200" b="0" i="0" kern="1200"/>
            <a:t> </a:t>
          </a:r>
          <a:endParaRPr lang="en-US" sz="2200" kern="1200"/>
        </a:p>
      </dsp:txBody>
      <dsp:txXfrm>
        <a:off x="25130" y="654168"/>
        <a:ext cx="10465340" cy="464540"/>
      </dsp:txXfrm>
    </dsp:sp>
    <dsp:sp modelId="{330733A2-E944-490D-9BCE-DA3128EBE763}">
      <dsp:nvSpPr>
        <dsp:cNvPr id="0" name=""/>
        <dsp:cNvSpPr/>
      </dsp:nvSpPr>
      <dsp:spPr>
        <a:xfrm>
          <a:off x="0" y="1207198"/>
          <a:ext cx="10515600"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1" i="0" kern="1200"/>
            <a:t>Government aims:</a:t>
          </a:r>
          <a:endParaRPr lang="en-US" sz="2200" kern="1200"/>
        </a:p>
      </dsp:txBody>
      <dsp:txXfrm>
        <a:off x="25130" y="1232328"/>
        <a:ext cx="10465340" cy="464540"/>
      </dsp:txXfrm>
    </dsp:sp>
    <dsp:sp modelId="{CC4974BC-B70A-4DDD-9418-1D5108215263}">
      <dsp:nvSpPr>
        <dsp:cNvPr id="0" name=""/>
        <dsp:cNvSpPr/>
      </dsp:nvSpPr>
      <dsp:spPr>
        <a:xfrm>
          <a:off x="0" y="1785358"/>
          <a:ext cx="10515600"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i="0" kern="1200"/>
            <a:t>Faster decisions</a:t>
          </a:r>
          <a:endParaRPr lang="en-US" sz="2200" kern="1200"/>
        </a:p>
      </dsp:txBody>
      <dsp:txXfrm>
        <a:off x="25130" y="1810488"/>
        <a:ext cx="10465340" cy="464540"/>
      </dsp:txXfrm>
    </dsp:sp>
    <dsp:sp modelId="{BA609D98-09BB-4F81-A111-25A87F903DD1}">
      <dsp:nvSpPr>
        <dsp:cNvPr id="0" name=""/>
        <dsp:cNvSpPr/>
      </dsp:nvSpPr>
      <dsp:spPr>
        <a:xfrm>
          <a:off x="0" y="2363518"/>
          <a:ext cx="10515600"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i="0" kern="1200"/>
            <a:t>More consistency across England</a:t>
          </a:r>
          <a:endParaRPr lang="en-US" sz="2200" kern="1200"/>
        </a:p>
      </dsp:txBody>
      <dsp:txXfrm>
        <a:off x="25130" y="2388648"/>
        <a:ext cx="10465340" cy="464540"/>
      </dsp:txXfrm>
    </dsp:sp>
    <dsp:sp modelId="{C8096D90-DB1D-4C41-9C68-A227A62D8490}">
      <dsp:nvSpPr>
        <dsp:cNvPr id="0" name=""/>
        <dsp:cNvSpPr/>
      </dsp:nvSpPr>
      <dsp:spPr>
        <a:xfrm>
          <a:off x="0" y="2941678"/>
          <a:ext cx="10515600"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i="0" kern="1200"/>
            <a:t>Clearer roles for officers vs councillors</a:t>
          </a:r>
          <a:endParaRPr lang="en-US" sz="2200" kern="1200"/>
        </a:p>
      </dsp:txBody>
      <dsp:txXfrm>
        <a:off x="25130" y="2966808"/>
        <a:ext cx="10465340" cy="464540"/>
      </dsp:txXfrm>
    </dsp:sp>
    <dsp:sp modelId="{018F5D0E-D813-4D8B-8A45-F80A39965484}">
      <dsp:nvSpPr>
        <dsp:cNvPr id="0" name=""/>
        <dsp:cNvSpPr/>
      </dsp:nvSpPr>
      <dsp:spPr>
        <a:xfrm>
          <a:off x="0" y="3519838"/>
          <a:ext cx="10515600"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i="0" kern="1200"/>
            <a:t>Committees focusing on </a:t>
          </a:r>
          <a:r>
            <a:rPr lang="en-GB" sz="2200" b="1" i="0" kern="1200"/>
            <a:t>important cases only</a:t>
          </a:r>
          <a:endParaRPr lang="en-US" sz="2200" kern="1200"/>
        </a:p>
      </dsp:txBody>
      <dsp:txXfrm>
        <a:off x="25130" y="3544968"/>
        <a:ext cx="10465340" cy="4645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B880F-5413-4352-A8A5-82FC1387B098}">
      <dsp:nvSpPr>
        <dsp:cNvPr id="0" name=""/>
        <dsp:cNvSpPr/>
      </dsp:nvSpPr>
      <dsp:spPr>
        <a:xfrm>
          <a:off x="0" y="50878"/>
          <a:ext cx="10515600"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1" i="0" kern="1200"/>
            <a:t>Planning officers become the default decision-makers</a:t>
          </a:r>
          <a:endParaRPr lang="en-US" sz="2200" kern="1200"/>
        </a:p>
      </dsp:txBody>
      <dsp:txXfrm>
        <a:off x="25130" y="76008"/>
        <a:ext cx="10465340" cy="464540"/>
      </dsp:txXfrm>
    </dsp:sp>
    <dsp:sp modelId="{553B6355-C272-4671-A3D0-C0E2AF0E279A}">
      <dsp:nvSpPr>
        <dsp:cNvPr id="0" name=""/>
        <dsp:cNvSpPr/>
      </dsp:nvSpPr>
      <dsp:spPr>
        <a:xfrm>
          <a:off x="0" y="629038"/>
          <a:ext cx="10515600"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i="0" kern="1200"/>
            <a:t>Committees used </a:t>
          </a:r>
          <a:r>
            <a:rPr lang="en-GB" sz="2200" b="1" i="0" kern="1200"/>
            <a:t>only where justified</a:t>
          </a:r>
          <a:endParaRPr lang="en-US" sz="2200" kern="1200"/>
        </a:p>
      </dsp:txBody>
      <dsp:txXfrm>
        <a:off x="25130" y="654168"/>
        <a:ext cx="10465340" cy="464540"/>
      </dsp:txXfrm>
    </dsp:sp>
    <dsp:sp modelId="{773E5578-4C70-4C87-B567-9E860929E539}">
      <dsp:nvSpPr>
        <dsp:cNvPr id="0" name=""/>
        <dsp:cNvSpPr/>
      </dsp:nvSpPr>
      <dsp:spPr>
        <a:xfrm>
          <a:off x="0" y="1207198"/>
          <a:ext cx="10515600"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i="0" kern="1200"/>
            <a:t>Shift towards </a:t>
          </a:r>
          <a:r>
            <a:rPr lang="en-GB" sz="2200" b="1" i="0" kern="1200"/>
            <a:t>professional, policy-led decisions</a:t>
          </a:r>
          <a:endParaRPr lang="en-US" sz="2200" kern="1200"/>
        </a:p>
      </dsp:txBody>
      <dsp:txXfrm>
        <a:off x="25130" y="1232328"/>
        <a:ext cx="10465340" cy="464540"/>
      </dsp:txXfrm>
    </dsp:sp>
    <dsp:sp modelId="{3F9441A1-6F25-42EA-BC2C-93E5C8B664A1}">
      <dsp:nvSpPr>
        <dsp:cNvPr id="0" name=""/>
        <dsp:cNvSpPr/>
      </dsp:nvSpPr>
      <dsp:spPr>
        <a:xfrm>
          <a:off x="0" y="1785358"/>
          <a:ext cx="10515600"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i="0" kern="1200" dirty="0"/>
            <a:t>       Committees now focus on:</a:t>
          </a:r>
          <a:endParaRPr lang="en-US" sz="2200" kern="1200" dirty="0"/>
        </a:p>
      </dsp:txBody>
      <dsp:txXfrm>
        <a:off x="25130" y="1810488"/>
        <a:ext cx="10465340" cy="464540"/>
      </dsp:txXfrm>
    </dsp:sp>
    <dsp:sp modelId="{7D50CDA2-1326-4BCB-A8F9-E9A8E78A9B2F}">
      <dsp:nvSpPr>
        <dsp:cNvPr id="0" name=""/>
        <dsp:cNvSpPr/>
      </dsp:nvSpPr>
      <dsp:spPr>
        <a:xfrm>
          <a:off x="0" y="2363518"/>
          <a:ext cx="10515600"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i="0" kern="1200"/>
            <a:t>Strategic</a:t>
          </a:r>
          <a:endParaRPr lang="en-US" sz="2200" kern="1200"/>
        </a:p>
      </dsp:txBody>
      <dsp:txXfrm>
        <a:off x="25130" y="2388648"/>
        <a:ext cx="10465340" cy="464540"/>
      </dsp:txXfrm>
    </dsp:sp>
    <dsp:sp modelId="{02E9A16D-F980-4A5A-B53B-C9D5A45E4CF8}">
      <dsp:nvSpPr>
        <dsp:cNvPr id="0" name=""/>
        <dsp:cNvSpPr/>
      </dsp:nvSpPr>
      <dsp:spPr>
        <a:xfrm>
          <a:off x="0" y="2941678"/>
          <a:ext cx="10515600"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i="0" kern="1200"/>
            <a:t>Complex</a:t>
          </a:r>
          <a:endParaRPr lang="en-US" sz="2200" kern="1200"/>
        </a:p>
      </dsp:txBody>
      <dsp:txXfrm>
        <a:off x="25130" y="2966808"/>
        <a:ext cx="10465340" cy="464540"/>
      </dsp:txXfrm>
    </dsp:sp>
    <dsp:sp modelId="{0D1453F9-C1F9-4B50-B06F-86B3FABD8936}">
      <dsp:nvSpPr>
        <dsp:cNvPr id="0" name=""/>
        <dsp:cNvSpPr/>
      </dsp:nvSpPr>
      <dsp:spPr>
        <a:xfrm>
          <a:off x="0" y="3519838"/>
          <a:ext cx="10515600" cy="514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i="0" kern="1200"/>
            <a:t>Locally significant proposals</a:t>
          </a:r>
          <a:endParaRPr lang="en-US" sz="2200" kern="1200"/>
        </a:p>
      </dsp:txBody>
      <dsp:txXfrm>
        <a:off x="25130" y="3544968"/>
        <a:ext cx="10465340" cy="4645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DACF2-E964-4274-89F3-D4D0118B9759}">
      <dsp:nvSpPr>
        <dsp:cNvPr id="0" name=""/>
        <dsp:cNvSpPr/>
      </dsp:nvSpPr>
      <dsp:spPr>
        <a:xfrm>
          <a:off x="0" y="7283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i="0" kern="1200"/>
            <a:t>Tier A – MUST be decided by officers</a:t>
          </a:r>
          <a:endParaRPr lang="en-US" sz="1900" kern="1200"/>
        </a:p>
      </dsp:txBody>
      <dsp:txXfrm>
        <a:off x="21704" y="94542"/>
        <a:ext cx="10472192" cy="401192"/>
      </dsp:txXfrm>
    </dsp:sp>
    <dsp:sp modelId="{9ABA9032-3E4D-43D6-BC0F-F69828DE7BEC}">
      <dsp:nvSpPr>
        <dsp:cNvPr id="0" name=""/>
        <dsp:cNvSpPr/>
      </dsp:nvSpPr>
      <dsp:spPr>
        <a:xfrm>
          <a:off x="0" y="57215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dirty="0"/>
            <a:t>      	No committee involvement</a:t>
          </a:r>
          <a:endParaRPr lang="en-US" sz="1900" kern="1200" dirty="0"/>
        </a:p>
      </dsp:txBody>
      <dsp:txXfrm>
        <a:off x="21704" y="593862"/>
        <a:ext cx="10472192" cy="401192"/>
      </dsp:txXfrm>
    </dsp:sp>
    <dsp:sp modelId="{2A5FE362-DD75-4647-B902-B01192A878C1}">
      <dsp:nvSpPr>
        <dsp:cNvPr id="0" name=""/>
        <dsp:cNvSpPr/>
      </dsp:nvSpPr>
      <dsp:spPr>
        <a:xfrm>
          <a:off x="0" y="107147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a:t>Examples:</a:t>
          </a:r>
          <a:endParaRPr lang="en-US" sz="1900" kern="1200"/>
        </a:p>
      </dsp:txBody>
      <dsp:txXfrm>
        <a:off x="21704" y="1093182"/>
        <a:ext cx="10472192" cy="401192"/>
      </dsp:txXfrm>
    </dsp:sp>
    <dsp:sp modelId="{058958FF-FCEE-43C4-A7E5-FE309A78C53E}">
      <dsp:nvSpPr>
        <dsp:cNvPr id="0" name=""/>
        <dsp:cNvSpPr/>
      </dsp:nvSpPr>
      <dsp:spPr>
        <a:xfrm>
          <a:off x="0" y="157079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dirty="0"/>
            <a:t>	Householder applications</a:t>
          </a:r>
          <a:endParaRPr lang="en-US" sz="1900" kern="1200" dirty="0"/>
        </a:p>
      </dsp:txBody>
      <dsp:txXfrm>
        <a:off x="21704" y="1592502"/>
        <a:ext cx="10472192" cy="401192"/>
      </dsp:txXfrm>
    </dsp:sp>
    <dsp:sp modelId="{ECEA0D85-8E06-42B3-9680-DA5F6EDCF889}">
      <dsp:nvSpPr>
        <dsp:cNvPr id="0" name=""/>
        <dsp:cNvSpPr/>
      </dsp:nvSpPr>
      <dsp:spPr>
        <a:xfrm>
          <a:off x="0" y="207011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dirty="0"/>
            <a:t>	Small housing developments</a:t>
          </a:r>
          <a:endParaRPr lang="en-US" sz="1900" kern="1200" dirty="0"/>
        </a:p>
      </dsp:txBody>
      <dsp:txXfrm>
        <a:off x="21704" y="2091822"/>
        <a:ext cx="10472192" cy="401192"/>
      </dsp:txXfrm>
    </dsp:sp>
    <dsp:sp modelId="{C5DC9F2C-21E6-4C8C-B307-905BC82368E0}">
      <dsp:nvSpPr>
        <dsp:cNvPr id="0" name=""/>
        <dsp:cNvSpPr/>
      </dsp:nvSpPr>
      <dsp:spPr>
        <a:xfrm>
          <a:off x="0" y="256943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dirty="0"/>
            <a:t>	Minor commercial proposals</a:t>
          </a:r>
          <a:endParaRPr lang="en-US" sz="1900" kern="1200" dirty="0"/>
        </a:p>
      </dsp:txBody>
      <dsp:txXfrm>
        <a:off x="21704" y="2591142"/>
        <a:ext cx="10472192" cy="401192"/>
      </dsp:txXfrm>
    </dsp:sp>
    <dsp:sp modelId="{EEADB8D4-51AC-4763-BF76-C799FB1BD420}">
      <dsp:nvSpPr>
        <dsp:cNvPr id="0" name=""/>
        <dsp:cNvSpPr/>
      </dsp:nvSpPr>
      <dsp:spPr>
        <a:xfrm>
          <a:off x="0" y="306875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dirty="0"/>
            <a:t>	Certificates of lawfulness</a:t>
          </a:r>
          <a:endParaRPr lang="en-US" sz="1900" kern="1200" dirty="0"/>
        </a:p>
      </dsp:txBody>
      <dsp:txXfrm>
        <a:off x="21704" y="3090462"/>
        <a:ext cx="10472192" cy="401192"/>
      </dsp:txXfrm>
    </dsp:sp>
    <dsp:sp modelId="{91A2ACA0-B5EE-4464-9FDC-54011E84701B}">
      <dsp:nvSpPr>
        <dsp:cNvPr id="0" name=""/>
        <dsp:cNvSpPr/>
      </dsp:nvSpPr>
      <dsp:spPr>
        <a:xfrm>
          <a:off x="0" y="356807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dirty="0"/>
            <a:t>	Non-material amendments</a:t>
          </a:r>
          <a:endParaRPr lang="en-US" sz="1900" kern="1200" dirty="0"/>
        </a:p>
      </dsp:txBody>
      <dsp:txXfrm>
        <a:off x="21704" y="3589782"/>
        <a:ext cx="10472192" cy="4011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199FB-3DB2-4645-96C6-93860C12DF5B}">
      <dsp:nvSpPr>
        <dsp:cNvPr id="0" name=""/>
        <dsp:cNvSpPr/>
      </dsp:nvSpPr>
      <dsp:spPr>
        <a:xfrm>
          <a:off x="0" y="7283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i="0" kern="1200"/>
            <a:t>Tier B – Officer-led (with possible committee referral)</a:t>
          </a:r>
          <a:endParaRPr lang="en-US" sz="1900" kern="1200"/>
        </a:p>
      </dsp:txBody>
      <dsp:txXfrm>
        <a:off x="21704" y="94542"/>
        <a:ext cx="10472192" cy="401192"/>
      </dsp:txXfrm>
    </dsp:sp>
    <dsp:sp modelId="{E8797FBB-6A68-4DD5-88C0-B48B33C4E69C}">
      <dsp:nvSpPr>
        <dsp:cNvPr id="0" name=""/>
        <dsp:cNvSpPr/>
      </dsp:nvSpPr>
      <dsp:spPr>
        <a:xfrm>
          <a:off x="0" y="57215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dirty="0"/>
            <a:t>	Default = </a:t>
          </a:r>
          <a:r>
            <a:rPr lang="en-GB" sz="1900" b="1" i="0" kern="1200" dirty="0"/>
            <a:t>decided by officers</a:t>
          </a:r>
          <a:endParaRPr lang="en-US" sz="1900" kern="1200" dirty="0"/>
        </a:p>
      </dsp:txBody>
      <dsp:txXfrm>
        <a:off x="21704" y="593862"/>
        <a:ext cx="10472192" cy="401192"/>
      </dsp:txXfrm>
    </dsp:sp>
    <dsp:sp modelId="{FF4EE6EE-3FA9-4EFA-9290-8EB198DE32EA}">
      <dsp:nvSpPr>
        <dsp:cNvPr id="0" name=""/>
        <dsp:cNvSpPr/>
      </dsp:nvSpPr>
      <dsp:spPr>
        <a:xfrm>
          <a:off x="0" y="107147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dirty="0"/>
            <a:t>	Can go to committee </a:t>
          </a:r>
          <a:r>
            <a:rPr lang="en-GB" sz="1900" b="1" i="0" kern="1200" dirty="0"/>
            <a:t>only if criteria met</a:t>
          </a:r>
          <a:endParaRPr lang="en-US" sz="1900" kern="1200" dirty="0"/>
        </a:p>
      </dsp:txBody>
      <dsp:txXfrm>
        <a:off x="21704" y="1093182"/>
        <a:ext cx="10472192" cy="401192"/>
      </dsp:txXfrm>
    </dsp:sp>
    <dsp:sp modelId="{B98145BE-969D-42A6-B162-908F3ED89D80}">
      <dsp:nvSpPr>
        <dsp:cNvPr id="0" name=""/>
        <dsp:cNvSpPr/>
      </dsp:nvSpPr>
      <dsp:spPr>
        <a:xfrm>
          <a:off x="0" y="157079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a:t>Referral allowed if:</a:t>
          </a:r>
          <a:endParaRPr lang="en-US" sz="1900" kern="1200"/>
        </a:p>
      </dsp:txBody>
      <dsp:txXfrm>
        <a:off x="21704" y="1592502"/>
        <a:ext cx="10472192" cy="401192"/>
      </dsp:txXfrm>
    </dsp:sp>
    <dsp:sp modelId="{5EB28CB0-0339-4EE1-92CB-05E8158B6E60}">
      <dsp:nvSpPr>
        <dsp:cNvPr id="0" name=""/>
        <dsp:cNvSpPr/>
      </dsp:nvSpPr>
      <dsp:spPr>
        <a:xfrm>
          <a:off x="0" y="207011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dirty="0"/>
            <a:t>	Significant </a:t>
          </a:r>
          <a:r>
            <a:rPr lang="en-GB" sz="1900" b="1" i="0" kern="1200" dirty="0"/>
            <a:t>economic, social, or environmental impact</a:t>
          </a:r>
          <a:endParaRPr lang="en-US" sz="1900" kern="1200" dirty="0"/>
        </a:p>
      </dsp:txBody>
      <dsp:txXfrm>
        <a:off x="21704" y="2091822"/>
        <a:ext cx="10472192" cy="401192"/>
      </dsp:txXfrm>
    </dsp:sp>
    <dsp:sp modelId="{C16046CE-565B-4AEA-A553-FE7AA6684FC9}">
      <dsp:nvSpPr>
        <dsp:cNvPr id="0" name=""/>
        <dsp:cNvSpPr/>
      </dsp:nvSpPr>
      <dsp:spPr>
        <a:xfrm>
          <a:off x="0" y="256943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dirty="0"/>
            <a:t>	Important </a:t>
          </a:r>
          <a:r>
            <a:rPr lang="en-GB" sz="1900" b="1" i="0" kern="1200" dirty="0"/>
            <a:t>planning policy issues</a:t>
          </a:r>
          <a:r>
            <a:rPr lang="en-GB" sz="1900" b="0" i="0" kern="1200" dirty="0"/>
            <a:t> </a:t>
          </a:r>
          <a:endParaRPr lang="en-US" sz="1900" kern="1200" dirty="0"/>
        </a:p>
      </dsp:txBody>
      <dsp:txXfrm>
        <a:off x="21704" y="2591142"/>
        <a:ext cx="10472192" cy="401192"/>
      </dsp:txXfrm>
    </dsp:sp>
    <dsp:sp modelId="{D7D2BB2F-689F-4328-BD24-E6B9221438BC}">
      <dsp:nvSpPr>
        <dsp:cNvPr id="0" name=""/>
        <dsp:cNvSpPr/>
      </dsp:nvSpPr>
      <dsp:spPr>
        <a:xfrm>
          <a:off x="0" y="306875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a:t>Key point</a:t>
          </a:r>
          <a:endParaRPr lang="en-US" sz="1900" kern="1200"/>
        </a:p>
      </dsp:txBody>
      <dsp:txXfrm>
        <a:off x="21704" y="3090462"/>
        <a:ext cx="10472192" cy="401192"/>
      </dsp:txXfrm>
    </dsp:sp>
    <dsp:sp modelId="{99DE4F9E-6519-4F6F-8B7A-58AEE9C6B816}">
      <dsp:nvSpPr>
        <dsp:cNvPr id="0" name=""/>
        <dsp:cNvSpPr/>
      </dsp:nvSpPr>
      <dsp:spPr>
        <a:xfrm>
          <a:off x="0" y="356807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dirty="0"/>
            <a:t>	Committee involvement becomes the </a:t>
          </a:r>
          <a:r>
            <a:rPr lang="en-GB" sz="1900" b="1" i="0" kern="1200" dirty="0"/>
            <a:t>exception, not the rule</a:t>
          </a:r>
          <a:endParaRPr lang="en-US" sz="1900" kern="1200" dirty="0"/>
        </a:p>
      </dsp:txBody>
      <dsp:txXfrm>
        <a:off x="21704" y="3589782"/>
        <a:ext cx="10472192" cy="4011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8C67D-0D76-49F3-8DC1-1AB9E30AC583}">
      <dsp:nvSpPr>
        <dsp:cNvPr id="0" name=""/>
        <dsp:cNvSpPr/>
      </dsp:nvSpPr>
      <dsp:spPr>
        <a:xfrm>
          <a:off x="0" y="27365"/>
          <a:ext cx="10515600" cy="836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i="0" kern="1200"/>
            <a:t>No automatic referral based on: </a:t>
          </a:r>
          <a:endParaRPr lang="en-US" sz="2200" kern="1200"/>
        </a:p>
      </dsp:txBody>
      <dsp:txXfrm>
        <a:off x="40837" y="68202"/>
        <a:ext cx="10433926" cy="754876"/>
      </dsp:txXfrm>
    </dsp:sp>
    <dsp:sp modelId="{E7840A05-3A03-4FA0-BBA1-8871264BA69A}">
      <dsp:nvSpPr>
        <dsp:cNvPr id="0" name=""/>
        <dsp:cNvSpPr/>
      </dsp:nvSpPr>
      <dsp:spPr>
        <a:xfrm>
          <a:off x="0" y="863916"/>
          <a:ext cx="10515600" cy="557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GB" sz="1700" b="0" i="0" kern="1200"/>
            <a:t>Number of objections</a:t>
          </a:r>
          <a:endParaRPr lang="en-US" sz="1700" kern="1200"/>
        </a:p>
        <a:p>
          <a:pPr marL="171450" lvl="1" indent="-171450" algn="l" defTabSz="755650">
            <a:lnSpc>
              <a:spcPct val="90000"/>
            </a:lnSpc>
            <a:spcBef>
              <a:spcPct val="0"/>
            </a:spcBef>
            <a:spcAft>
              <a:spcPct val="20000"/>
            </a:spcAft>
            <a:buChar char="•"/>
          </a:pPr>
          <a:r>
            <a:rPr lang="en-GB" sz="1700" b="0" i="0" kern="1200"/>
            <a:t>Councillor “call-in”</a:t>
          </a:r>
          <a:endParaRPr lang="en-US" sz="1700" kern="1200"/>
        </a:p>
      </dsp:txBody>
      <dsp:txXfrm>
        <a:off x="0" y="863916"/>
        <a:ext cx="10515600" cy="557865"/>
      </dsp:txXfrm>
    </dsp:sp>
    <dsp:sp modelId="{CB883ADD-4910-4205-A0AD-A07C1FEF840E}">
      <dsp:nvSpPr>
        <dsp:cNvPr id="0" name=""/>
        <dsp:cNvSpPr/>
      </dsp:nvSpPr>
      <dsp:spPr>
        <a:xfrm>
          <a:off x="0" y="1421780"/>
          <a:ext cx="10515600" cy="836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i="0" kern="1200"/>
            <a:t>Instead:</a:t>
          </a:r>
          <a:endParaRPr lang="en-US" sz="2200" kern="1200"/>
        </a:p>
      </dsp:txBody>
      <dsp:txXfrm>
        <a:off x="40837" y="1462617"/>
        <a:ext cx="10433926" cy="754876"/>
      </dsp:txXfrm>
    </dsp:sp>
    <dsp:sp modelId="{A0179B10-CBA4-4586-9876-6B8AC1A4EE4B}">
      <dsp:nvSpPr>
        <dsp:cNvPr id="0" name=""/>
        <dsp:cNvSpPr/>
      </dsp:nvSpPr>
      <dsp:spPr>
        <a:xfrm>
          <a:off x="0" y="2321691"/>
          <a:ext cx="10515600" cy="836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1" i="0" kern="1200" dirty="0"/>
            <a:t>	A nominated officer + nominated councillor</a:t>
          </a:r>
          <a:r>
            <a:rPr lang="en-GB" sz="2200" b="0" i="0" kern="1200" dirty="0"/>
            <a:t> decide jointly on Tier 2 	applications</a:t>
          </a:r>
          <a:endParaRPr lang="en-US" sz="2200" kern="1200" dirty="0"/>
        </a:p>
      </dsp:txBody>
      <dsp:txXfrm>
        <a:off x="40837" y="2362528"/>
        <a:ext cx="10433926" cy="754876"/>
      </dsp:txXfrm>
    </dsp:sp>
    <dsp:sp modelId="{EDE3A964-5279-45FD-9152-C6F9C648C502}">
      <dsp:nvSpPr>
        <dsp:cNvPr id="0" name=""/>
        <dsp:cNvSpPr/>
      </dsp:nvSpPr>
      <dsp:spPr>
        <a:xfrm>
          <a:off x="0" y="3221601"/>
          <a:ext cx="10515600" cy="8365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i="0" kern="1200" dirty="0"/>
            <a:t>	Must meet a defined </a:t>
          </a:r>
          <a:r>
            <a:rPr lang="en-GB" sz="2200" b="1" i="0" kern="1200" dirty="0"/>
            <a:t>“significance test”</a:t>
          </a:r>
          <a:endParaRPr lang="en-US" sz="2200" kern="1200" dirty="0"/>
        </a:p>
      </dsp:txBody>
      <dsp:txXfrm>
        <a:off x="40837" y="3262438"/>
        <a:ext cx="10433926" cy="7548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5F6DA-0F2D-4FF3-9C04-528E228D108D}">
      <dsp:nvSpPr>
        <dsp:cNvPr id="0" name=""/>
        <dsp:cNvSpPr/>
      </dsp:nvSpPr>
      <dsp:spPr>
        <a:xfrm>
          <a:off x="0" y="7283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i="0" kern="1200"/>
            <a:t>Before:</a:t>
          </a:r>
          <a:endParaRPr lang="en-US" sz="1900" kern="1200"/>
        </a:p>
      </dsp:txBody>
      <dsp:txXfrm>
        <a:off x="21704" y="94542"/>
        <a:ext cx="10472192" cy="401192"/>
      </dsp:txXfrm>
    </dsp:sp>
    <dsp:sp modelId="{CDAD8C0F-B72B-4129-B9D8-C0C219C05889}">
      <dsp:nvSpPr>
        <dsp:cNvPr id="0" name=""/>
        <dsp:cNvSpPr/>
      </dsp:nvSpPr>
      <dsp:spPr>
        <a:xfrm>
          <a:off x="0" y="563993"/>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dirty="0"/>
            <a:t>	Each council sets its own scheme</a:t>
          </a:r>
          <a:endParaRPr lang="en-US" sz="1900" kern="1200" dirty="0"/>
        </a:p>
      </dsp:txBody>
      <dsp:txXfrm>
        <a:off x="21704" y="585697"/>
        <a:ext cx="10472192" cy="401192"/>
      </dsp:txXfrm>
    </dsp:sp>
    <dsp:sp modelId="{4372BB8C-9892-4123-82DB-92F2D8741C48}">
      <dsp:nvSpPr>
        <dsp:cNvPr id="0" name=""/>
        <dsp:cNvSpPr/>
      </dsp:nvSpPr>
      <dsp:spPr>
        <a:xfrm>
          <a:off x="0" y="107147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dirty="0"/>
            <a:t>	Councillors often able to call in applications</a:t>
          </a:r>
          <a:endParaRPr lang="en-US" sz="1900" kern="1200" dirty="0"/>
        </a:p>
      </dsp:txBody>
      <dsp:txXfrm>
        <a:off x="21704" y="1093182"/>
        <a:ext cx="10472192" cy="401192"/>
      </dsp:txXfrm>
    </dsp:sp>
    <dsp:sp modelId="{56222EF7-2EBF-4090-9607-0A5A3F7F6171}">
      <dsp:nvSpPr>
        <dsp:cNvPr id="0" name=""/>
        <dsp:cNvSpPr/>
      </dsp:nvSpPr>
      <dsp:spPr>
        <a:xfrm>
          <a:off x="0" y="157079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dirty="0"/>
            <a:t>	Many routine cases go to committee</a:t>
          </a:r>
          <a:endParaRPr lang="en-US" sz="1900" kern="1200" dirty="0"/>
        </a:p>
      </dsp:txBody>
      <dsp:txXfrm>
        <a:off x="21704" y="1592502"/>
        <a:ext cx="10472192" cy="401192"/>
      </dsp:txXfrm>
    </dsp:sp>
    <dsp:sp modelId="{435749A0-47D5-4CCA-B82B-05F95DCF954D}">
      <dsp:nvSpPr>
        <dsp:cNvPr id="0" name=""/>
        <dsp:cNvSpPr/>
      </dsp:nvSpPr>
      <dsp:spPr>
        <a:xfrm>
          <a:off x="0" y="207011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1" i="0" kern="1200"/>
            <a:t>After:</a:t>
          </a:r>
          <a:endParaRPr lang="en-US" sz="1900" kern="1200"/>
        </a:p>
      </dsp:txBody>
      <dsp:txXfrm>
        <a:off x="21704" y="2091822"/>
        <a:ext cx="10472192" cy="401192"/>
      </dsp:txXfrm>
    </dsp:sp>
    <dsp:sp modelId="{0C6B9A5B-7F71-4482-8321-4E6AB7C3D6EA}">
      <dsp:nvSpPr>
        <dsp:cNvPr id="0" name=""/>
        <dsp:cNvSpPr/>
      </dsp:nvSpPr>
      <dsp:spPr>
        <a:xfrm>
          <a:off x="0" y="256943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dirty="0"/>
            <a:t>	National rules apply everywhere</a:t>
          </a:r>
          <a:endParaRPr lang="en-US" sz="1900" kern="1200" dirty="0"/>
        </a:p>
      </dsp:txBody>
      <dsp:txXfrm>
        <a:off x="21704" y="2591142"/>
        <a:ext cx="10472192" cy="401192"/>
      </dsp:txXfrm>
    </dsp:sp>
    <dsp:sp modelId="{63CB13FC-3068-497C-80E7-9369134ED0F0}">
      <dsp:nvSpPr>
        <dsp:cNvPr id="0" name=""/>
        <dsp:cNvSpPr/>
      </dsp:nvSpPr>
      <dsp:spPr>
        <a:xfrm>
          <a:off x="0" y="306875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dirty="0"/>
            <a:t>	Far fewer applications go to committee</a:t>
          </a:r>
          <a:endParaRPr lang="en-US" sz="1900" kern="1200" dirty="0"/>
        </a:p>
      </dsp:txBody>
      <dsp:txXfrm>
        <a:off x="21704" y="3090462"/>
        <a:ext cx="10472192" cy="401192"/>
      </dsp:txXfrm>
    </dsp:sp>
    <dsp:sp modelId="{6EF127BD-5072-4906-89F4-BABB7CF4A363}">
      <dsp:nvSpPr>
        <dsp:cNvPr id="0" name=""/>
        <dsp:cNvSpPr/>
      </dsp:nvSpPr>
      <dsp:spPr>
        <a:xfrm>
          <a:off x="0" y="3568078"/>
          <a:ext cx="10515600" cy="444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b="0" i="0" kern="1200" dirty="0"/>
            <a:t>	Stronger role for planning officers</a:t>
          </a:r>
          <a:endParaRPr lang="en-US" sz="1900" kern="1200" dirty="0"/>
        </a:p>
      </dsp:txBody>
      <dsp:txXfrm>
        <a:off x="21704" y="3589782"/>
        <a:ext cx="10472192" cy="4011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602EC9-04D5-4288-B5A9-CD7FD7B5EAAD}">
      <dsp:nvSpPr>
        <dsp:cNvPr id="0" name=""/>
        <dsp:cNvSpPr/>
      </dsp:nvSpPr>
      <dsp:spPr>
        <a:xfrm>
          <a:off x="0" y="35893"/>
          <a:ext cx="10515600" cy="538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i="0" kern="1200"/>
            <a:t>Fewer applications discussed at committee level</a:t>
          </a:r>
          <a:endParaRPr lang="en-US" sz="2300" kern="1200"/>
        </a:p>
      </dsp:txBody>
      <dsp:txXfrm>
        <a:off x="26273" y="62166"/>
        <a:ext cx="10463054" cy="485654"/>
      </dsp:txXfrm>
    </dsp:sp>
    <dsp:sp modelId="{97FD297A-29C2-4056-BF28-8377BBEB81A8}">
      <dsp:nvSpPr>
        <dsp:cNvPr id="0" name=""/>
        <dsp:cNvSpPr/>
      </dsp:nvSpPr>
      <dsp:spPr>
        <a:xfrm>
          <a:off x="0" y="640333"/>
          <a:ext cx="10515600" cy="538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0" i="0" kern="1200"/>
            <a:t>Greater importance of: </a:t>
          </a:r>
          <a:endParaRPr lang="en-US" sz="2300" kern="1200"/>
        </a:p>
      </dsp:txBody>
      <dsp:txXfrm>
        <a:off x="26273" y="666606"/>
        <a:ext cx="10463054" cy="485654"/>
      </dsp:txXfrm>
    </dsp:sp>
    <dsp:sp modelId="{ED820A21-9114-40DF-AED4-019254A3A841}">
      <dsp:nvSpPr>
        <dsp:cNvPr id="0" name=""/>
        <dsp:cNvSpPr/>
      </dsp:nvSpPr>
      <dsp:spPr>
        <a:xfrm>
          <a:off x="0" y="1178533"/>
          <a:ext cx="10515600" cy="59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GB" sz="1800" b="0" i="0" kern="1200"/>
            <a:t>Early engagement</a:t>
          </a:r>
          <a:endParaRPr lang="en-US" sz="1800" kern="1200"/>
        </a:p>
        <a:p>
          <a:pPr marL="171450" lvl="1" indent="-171450" algn="l" defTabSz="800100">
            <a:lnSpc>
              <a:spcPct val="90000"/>
            </a:lnSpc>
            <a:spcBef>
              <a:spcPct val="0"/>
            </a:spcBef>
            <a:spcAft>
              <a:spcPct val="20000"/>
            </a:spcAft>
            <a:buChar char="•"/>
          </a:pPr>
          <a:r>
            <a:rPr lang="en-GB" sz="1800" b="0" i="0" kern="1200"/>
            <a:t>Submitting </a:t>
          </a:r>
          <a:r>
            <a:rPr lang="en-GB" sz="1800" b="1" i="0" kern="1200"/>
            <a:t>clear planning comments</a:t>
          </a:r>
          <a:endParaRPr lang="en-US" sz="1800" kern="1200"/>
        </a:p>
      </dsp:txBody>
      <dsp:txXfrm>
        <a:off x="0" y="1178533"/>
        <a:ext cx="10515600" cy="595125"/>
      </dsp:txXfrm>
    </dsp:sp>
    <dsp:sp modelId="{213F9137-57D4-4452-BBE2-796123E2DDAF}">
      <dsp:nvSpPr>
        <dsp:cNvPr id="0" name=""/>
        <dsp:cNvSpPr/>
      </dsp:nvSpPr>
      <dsp:spPr>
        <a:xfrm>
          <a:off x="0" y="1773658"/>
          <a:ext cx="10515600" cy="538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0" i="0" kern="1200"/>
            <a:t>Influence shifts to: </a:t>
          </a:r>
          <a:endParaRPr lang="en-US" sz="2300" kern="1200"/>
        </a:p>
      </dsp:txBody>
      <dsp:txXfrm>
        <a:off x="26273" y="1799931"/>
        <a:ext cx="10463054" cy="485654"/>
      </dsp:txXfrm>
    </dsp:sp>
    <dsp:sp modelId="{9AE1E4CF-91FA-4AAE-A35E-69DA6BF3EE69}">
      <dsp:nvSpPr>
        <dsp:cNvPr id="0" name=""/>
        <dsp:cNvSpPr/>
      </dsp:nvSpPr>
      <dsp:spPr>
        <a:xfrm>
          <a:off x="0" y="2311858"/>
          <a:ext cx="10515600" cy="59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GB" sz="1800" b="1" i="0" kern="1200"/>
            <a:t>Planning policy</a:t>
          </a:r>
          <a:endParaRPr lang="en-US" sz="1800" kern="1200"/>
        </a:p>
        <a:p>
          <a:pPr marL="171450" lvl="1" indent="-171450" algn="l" defTabSz="800100">
            <a:lnSpc>
              <a:spcPct val="90000"/>
            </a:lnSpc>
            <a:spcBef>
              <a:spcPct val="0"/>
            </a:spcBef>
            <a:spcAft>
              <a:spcPct val="20000"/>
            </a:spcAft>
            <a:buChar char="•"/>
          </a:pPr>
          <a:r>
            <a:rPr lang="en-GB" sz="1800" b="0" i="0" kern="1200"/>
            <a:t>Local Plan / Neighbourhood Plan</a:t>
          </a:r>
          <a:endParaRPr lang="en-US" sz="1800" kern="1200"/>
        </a:p>
      </dsp:txBody>
      <dsp:txXfrm>
        <a:off x="0" y="2311858"/>
        <a:ext cx="10515600" cy="595125"/>
      </dsp:txXfrm>
    </dsp:sp>
    <dsp:sp modelId="{B3CD7167-C85B-4612-9B27-E182AE6A4F79}">
      <dsp:nvSpPr>
        <dsp:cNvPr id="0" name=""/>
        <dsp:cNvSpPr/>
      </dsp:nvSpPr>
      <dsp:spPr>
        <a:xfrm>
          <a:off x="0" y="2906983"/>
          <a:ext cx="10515600" cy="538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0" i="0" kern="1200"/>
            <a:t>Key point:</a:t>
          </a:r>
          <a:endParaRPr lang="en-US" sz="2300" kern="1200"/>
        </a:p>
      </dsp:txBody>
      <dsp:txXfrm>
        <a:off x="26273" y="2933256"/>
        <a:ext cx="10463054" cy="485654"/>
      </dsp:txXfrm>
    </dsp:sp>
    <dsp:sp modelId="{C17F60A1-3573-4FED-8E01-C7AC4D91F53A}">
      <dsp:nvSpPr>
        <dsp:cNvPr id="0" name=""/>
        <dsp:cNvSpPr/>
      </dsp:nvSpPr>
      <dsp:spPr>
        <a:xfrm>
          <a:off x="0" y="3511423"/>
          <a:ext cx="10515600" cy="538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0" i="0" kern="1200" dirty="0"/>
            <a:t>	Parish views still matter—but decisions more likely made by officers</a:t>
          </a:r>
          <a:endParaRPr lang="en-US" sz="2300" kern="1200" dirty="0"/>
        </a:p>
      </dsp:txBody>
      <dsp:txXfrm>
        <a:off x="26273" y="3537696"/>
        <a:ext cx="10463054" cy="4856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59E3D-157F-4611-B0FC-0ECF5891A6C7}">
      <dsp:nvSpPr>
        <dsp:cNvPr id="0" name=""/>
        <dsp:cNvSpPr/>
      </dsp:nvSpPr>
      <dsp:spPr>
        <a:xfrm>
          <a:off x="0" y="474778"/>
          <a:ext cx="10515600" cy="781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B96543-87E7-441E-BC1B-C235C233636C}">
      <dsp:nvSpPr>
        <dsp:cNvPr id="0" name=""/>
        <dsp:cNvSpPr/>
      </dsp:nvSpPr>
      <dsp:spPr>
        <a:xfrm>
          <a:off x="525780" y="17218"/>
          <a:ext cx="7360920" cy="91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377950">
            <a:lnSpc>
              <a:spcPct val="90000"/>
            </a:lnSpc>
            <a:spcBef>
              <a:spcPct val="0"/>
            </a:spcBef>
            <a:spcAft>
              <a:spcPct val="35000"/>
            </a:spcAft>
            <a:buNone/>
          </a:pPr>
          <a:r>
            <a:rPr lang="en-GB" sz="3100" b="0" i="0" kern="1200"/>
            <a:t>2025 – Act passed</a:t>
          </a:r>
          <a:endParaRPr lang="en-US" sz="3100" kern="1200"/>
        </a:p>
      </dsp:txBody>
      <dsp:txXfrm>
        <a:off x="570452" y="61890"/>
        <a:ext cx="7271576" cy="825776"/>
      </dsp:txXfrm>
    </dsp:sp>
    <dsp:sp modelId="{803C79C8-5E50-459A-BF81-96F94A60E5E2}">
      <dsp:nvSpPr>
        <dsp:cNvPr id="0" name=""/>
        <dsp:cNvSpPr/>
      </dsp:nvSpPr>
      <dsp:spPr>
        <a:xfrm>
          <a:off x="0" y="1880938"/>
          <a:ext cx="10515600" cy="781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BAF019-2505-43BB-B764-73731AA0B768}">
      <dsp:nvSpPr>
        <dsp:cNvPr id="0" name=""/>
        <dsp:cNvSpPr/>
      </dsp:nvSpPr>
      <dsp:spPr>
        <a:xfrm>
          <a:off x="525780" y="1423378"/>
          <a:ext cx="7360920" cy="91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377950">
            <a:lnSpc>
              <a:spcPct val="90000"/>
            </a:lnSpc>
            <a:spcBef>
              <a:spcPct val="0"/>
            </a:spcBef>
            <a:spcAft>
              <a:spcPct val="35000"/>
            </a:spcAft>
            <a:buNone/>
          </a:pPr>
          <a:r>
            <a:rPr lang="en-GB" sz="3100" b="0" i="0" kern="1200"/>
            <a:t>June 2026 – Guidance published </a:t>
          </a:r>
          <a:endParaRPr lang="en-US" sz="3100" kern="1200"/>
        </a:p>
      </dsp:txBody>
      <dsp:txXfrm>
        <a:off x="570452" y="1468050"/>
        <a:ext cx="7271576" cy="825776"/>
      </dsp:txXfrm>
    </dsp:sp>
    <dsp:sp modelId="{69E8ED8D-8D8B-4E10-96D8-6A52F261F678}">
      <dsp:nvSpPr>
        <dsp:cNvPr id="0" name=""/>
        <dsp:cNvSpPr/>
      </dsp:nvSpPr>
      <dsp:spPr>
        <a:xfrm>
          <a:off x="0" y="3287098"/>
          <a:ext cx="10515600" cy="781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88C51F-9E54-4CC6-90C1-5A2B5FF48B44}">
      <dsp:nvSpPr>
        <dsp:cNvPr id="0" name=""/>
        <dsp:cNvSpPr/>
      </dsp:nvSpPr>
      <dsp:spPr>
        <a:xfrm>
          <a:off x="525780" y="2829538"/>
          <a:ext cx="7360920" cy="91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377950">
            <a:lnSpc>
              <a:spcPct val="90000"/>
            </a:lnSpc>
            <a:spcBef>
              <a:spcPct val="0"/>
            </a:spcBef>
            <a:spcAft>
              <a:spcPct val="35000"/>
            </a:spcAft>
            <a:buNone/>
          </a:pPr>
          <a:r>
            <a:rPr lang="en-GB" sz="3100" b="0" i="0" kern="1200" dirty="0"/>
            <a:t>Implementation: End </a:t>
          </a:r>
          <a:r>
            <a:rPr lang="en-GB" sz="3100" b="1" i="0" kern="1200" dirty="0"/>
            <a:t>October 2026</a:t>
          </a:r>
          <a:endParaRPr lang="en-US" sz="3100" kern="1200" dirty="0"/>
        </a:p>
      </dsp:txBody>
      <dsp:txXfrm>
        <a:off x="570452" y="2874210"/>
        <a:ext cx="7271576" cy="82577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ictureOrgChart+Icon">
  <dgm:title val="Picture Organization Chart"/>
  <dgm:desc val="Use to show hierarchical information or reporting relationships in an organization, with corresponding pictures. The assistant shape and the Org Chart hanging layouts are available with this layout."/>
  <dgm:catLst>
    <dgm:cat type="hierarchy" pri="1050"/>
    <dgm:cat type="officeonline" pri="1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1" styleLbl="alignImgPlace1">
              <dgm:alg type="sp"/>
              <dgm:shape xmlns:r="http://schemas.openxmlformats.org/officeDocument/2006/relationships" type="rect" r:blip="" blipPhldr="1">
                <dgm:adjLst/>
              </dgm:shape>
              <dgm:presOf/>
              <dgm:constrLst/>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 styleLbl="alignImgPlace1">
                    <dgm:alg type="sp"/>
                    <dgm:shape xmlns:r="http://schemas.openxmlformats.org/officeDocument/2006/relationships" type="rect" r:blip="" blipPhldr="1">
                      <dgm:adjLst/>
                    </dgm:shape>
                    <dgm:presOf/>
                    <dgm:constrLst/>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3" styleLbl="alignImgPlace1">
                    <dgm:alg type="sp"/>
                    <dgm:shape xmlns:r="http://schemas.openxmlformats.org/officeDocument/2006/relationships" type="rect" r:blip="" blipPhldr="1">
                      <dgm:adjLst/>
                    </dgm:shape>
                    <dgm:presOf/>
                    <dgm:constrLst/>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6C87B-E73D-415D-8DDF-E41BCEC24B0A}" type="datetimeFigureOut">
              <a:rPr lang="en-GB" smtClean="0"/>
              <a:t>11/06/2026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7F611-0FB4-4683-B76D-D0A614163A48}" type="slidenum">
              <a:rPr lang="en-GB" smtClean="0"/>
              <a:t>‹#›</a:t>
            </a:fld>
            <a:endParaRPr lang="en-GB"/>
          </a:p>
        </p:txBody>
      </p:sp>
    </p:spTree>
    <p:extLst>
      <p:ext uri="{BB962C8B-B14F-4D97-AF65-F5344CB8AC3E}">
        <p14:creationId xmlns:p14="http://schemas.microsoft.com/office/powerpoint/2010/main" val="1637979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93286-F649-40DC-8F5D-7AA3E480AE12}" type="slidenum">
              <a:rPr kumimoji="0" lang="en-GB"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91947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8D14060-FAC5-4335-8230-5B3C23EC04E7}" type="slidenum">
              <a:rPr lang="en-GB" smtClean="0"/>
              <a:t>49</a:t>
            </a:fld>
            <a:endParaRPr lang="en-GB"/>
          </a:p>
        </p:txBody>
      </p:sp>
    </p:spTree>
    <p:extLst>
      <p:ext uri="{BB962C8B-B14F-4D97-AF65-F5344CB8AC3E}">
        <p14:creationId xmlns:p14="http://schemas.microsoft.com/office/powerpoint/2010/main" val="1189433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D593286-F649-40DC-8F5D-7AA3E480AE12}" type="slidenum">
              <a:rPr lang="en-GB" smtClean="0"/>
              <a:t>50</a:t>
            </a:fld>
            <a:endParaRPr lang="en-GB"/>
          </a:p>
        </p:txBody>
      </p:sp>
    </p:spTree>
    <p:extLst>
      <p:ext uri="{BB962C8B-B14F-4D97-AF65-F5344CB8AC3E}">
        <p14:creationId xmlns:p14="http://schemas.microsoft.com/office/powerpoint/2010/main" val="1244543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593286-F649-40DC-8F5D-7AA3E480AE12}" type="slidenum">
              <a:rPr lang="en-GB" smtClean="0"/>
              <a:t>52</a:t>
            </a:fld>
            <a:endParaRPr lang="en-GB"/>
          </a:p>
        </p:txBody>
      </p:sp>
    </p:spTree>
    <p:extLst>
      <p:ext uri="{BB962C8B-B14F-4D97-AF65-F5344CB8AC3E}">
        <p14:creationId xmlns:p14="http://schemas.microsoft.com/office/powerpoint/2010/main" val="1037824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D593286-F649-40DC-8F5D-7AA3E480AE12}" type="slidenum">
              <a:rPr lang="en-GB" smtClean="0"/>
              <a:t>53</a:t>
            </a:fld>
            <a:endParaRPr lang="en-GB"/>
          </a:p>
        </p:txBody>
      </p:sp>
    </p:spTree>
    <p:extLst>
      <p:ext uri="{BB962C8B-B14F-4D97-AF65-F5344CB8AC3E}">
        <p14:creationId xmlns:p14="http://schemas.microsoft.com/office/powerpoint/2010/main" val="1618814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593286-F649-40DC-8F5D-7AA3E480AE12}" type="slidenum">
              <a:rPr lang="en-GB" smtClean="0"/>
              <a:t>54</a:t>
            </a:fld>
            <a:endParaRPr lang="en-GB"/>
          </a:p>
        </p:txBody>
      </p:sp>
    </p:spTree>
    <p:extLst>
      <p:ext uri="{BB962C8B-B14F-4D97-AF65-F5344CB8AC3E}">
        <p14:creationId xmlns:p14="http://schemas.microsoft.com/office/powerpoint/2010/main" val="188663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D593286-F649-40DC-8F5D-7AA3E480AE12}" type="slidenum">
              <a:rPr lang="en-GB" smtClean="0"/>
              <a:t>56</a:t>
            </a:fld>
            <a:endParaRPr lang="en-GB"/>
          </a:p>
        </p:txBody>
      </p:sp>
    </p:spTree>
    <p:extLst>
      <p:ext uri="{BB962C8B-B14F-4D97-AF65-F5344CB8AC3E}">
        <p14:creationId xmlns:p14="http://schemas.microsoft.com/office/powerpoint/2010/main" val="635152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130175"/>
            <a:ext cx="6808787" cy="3830638"/>
          </a:xfrm>
        </p:spPr>
      </p:sp>
      <p:sp>
        <p:nvSpPr>
          <p:cNvPr id="3" name="Notes Placeholder 2"/>
          <p:cNvSpPr>
            <a:spLocks noGrp="1"/>
          </p:cNvSpPr>
          <p:nvPr>
            <p:ph type="body" idx="1"/>
          </p:nvPr>
        </p:nvSpPr>
        <p:spPr>
          <a:xfrm>
            <a:off x="122770" y="4059146"/>
            <a:ext cx="6903317" cy="6044527"/>
          </a:xfrm>
        </p:spPr>
        <p:txBody>
          <a:bodyPr/>
          <a:lstStyle/>
          <a:p>
            <a:r>
              <a:rPr lang="en-GB" b="1" dirty="0">
                <a:latin typeface="Arial" panose="020B0604020202020204" pitchFamily="34" charset="0"/>
                <a:cs typeface="Arial" panose="020B0604020202020204" pitchFamily="34" charset="0"/>
              </a:rPr>
              <a:t>Question 1:</a:t>
            </a:r>
          </a:p>
          <a:p>
            <a:r>
              <a:rPr lang="en-GB" dirty="0">
                <a:latin typeface="Arial" panose="020B0604020202020204" pitchFamily="34" charset="0"/>
                <a:cs typeface="Arial" panose="020B0604020202020204" pitchFamily="34" charset="0"/>
              </a:rPr>
              <a:t>When do you see us getting - or can you see us getting - to having a five-year housing supply and how does that affect us if we don't get one?</a:t>
            </a:r>
          </a:p>
          <a:p>
            <a:r>
              <a:rPr lang="en-GB" b="1" dirty="0">
                <a:latin typeface="Arial" panose="020B0604020202020204" pitchFamily="34" charset="0"/>
                <a:cs typeface="Arial" panose="020B0604020202020204" pitchFamily="34" charset="0"/>
              </a:rPr>
              <a:t>Answer:</a:t>
            </a:r>
          </a:p>
          <a:p>
            <a:r>
              <a:rPr lang="en-GB" dirty="0">
                <a:latin typeface="Arial" panose="020B0604020202020204" pitchFamily="34" charset="0"/>
                <a:cs typeface="Arial" panose="020B0604020202020204" pitchFamily="34" charset="0"/>
              </a:rPr>
              <a:t>We must have a five-year housing land supply at the point of adoption of the new Local Plan. So in the meantime we do need to bolster our housing land supply through consents.  This is part of the reason why you see sites coming forward ahead of the local plan and why where those comply with the emerging policy, we're looking to support them and bring them forward early to help to bolster that supply position such that when we get to the local plan examination, we can present trajectories that demonstrate a five year housing land supply and that therefore the plan is sound and we can deliver to meet the housing needs.</a:t>
            </a:r>
          </a:p>
          <a:p>
            <a:r>
              <a:rPr lang="en-GB" dirty="0">
                <a:latin typeface="Arial" panose="020B0604020202020204" pitchFamily="34" charset="0"/>
                <a:cs typeface="Arial" panose="020B0604020202020204" pitchFamily="34" charset="0"/>
              </a:rPr>
              <a:t>We are looking to achieve plan adoption towards the end of 2027/early 2028 and the target is therefore to achieve the full 5-year housing land supply by that point – we do not realistically envisage we are going to get to a five-year housing land supply before then.</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Question 2:</a:t>
            </a:r>
          </a:p>
          <a:p>
            <a:r>
              <a:rPr lang="en-GB" dirty="0">
                <a:latin typeface="Arial" panose="020B0604020202020204" pitchFamily="34" charset="0"/>
                <a:cs typeface="Arial" panose="020B0604020202020204" pitchFamily="34" charset="0"/>
              </a:rPr>
              <a:t>As presumably, this is more led-by /down to landowners and developers putting schemes forward – what happens / how it be addressed if that is not the case?</a:t>
            </a:r>
          </a:p>
          <a:p>
            <a:r>
              <a:rPr lang="en-GB" b="1" dirty="0">
                <a:latin typeface="Arial" panose="020B0604020202020204" pitchFamily="34" charset="0"/>
                <a:cs typeface="Arial" panose="020B0604020202020204" pitchFamily="34" charset="0"/>
              </a:rPr>
              <a:t>Answer:</a:t>
            </a:r>
          </a:p>
          <a:p>
            <a:r>
              <a:rPr lang="en-GB" dirty="0">
                <a:latin typeface="Arial" panose="020B0604020202020204" pitchFamily="34" charset="0"/>
                <a:cs typeface="Arial" panose="020B0604020202020204" pitchFamily="34" charset="0"/>
              </a:rPr>
              <a:t>That is a factor, but in that respect we are fortunate in the sense that East Devon is a place where there is quite high demand for housing and developers do want to bring sites forward, even in market conditions which aren’t so favourable.  In the last couple of years, the numbers that have been delivered have been around 600 homes per year - as opposed to the 950 that we've trying to achieve - but even so, we have seen quite significant consents coming forward in that timescale in terms of applications on sites that are allocated in the emerging plan and for the expansion areas at Cranbrook, which creating a pipeline of applications which will help to bolster our supply.   We are confident that we can have reached the position we need to by the point of plan adoption, but we do not have any expectation that we will manage to do it before then.</a:t>
            </a:r>
          </a:p>
          <a:p>
            <a:endParaRPr lang="en-GB" dirty="0"/>
          </a:p>
        </p:txBody>
      </p:sp>
      <p:sp>
        <p:nvSpPr>
          <p:cNvPr id="5" name="Slide Number Placeholder 4"/>
          <p:cNvSpPr>
            <a:spLocks noGrp="1"/>
          </p:cNvSpPr>
          <p:nvPr>
            <p:ph type="sldNum" sz="quarter" idx="5"/>
          </p:nvPr>
        </p:nvSpPr>
        <p:spPr/>
        <p:txBody>
          <a:bodyPr/>
          <a:lstStyle/>
          <a:p>
            <a:pPr>
              <a:defRPr/>
            </a:pPr>
            <a:fld id="{16C6B979-3E4B-4214-BDE9-DE9DA1562F6A}" type="slidenum">
              <a:rPr lang="en-GB" altLang="en-US" smtClean="0"/>
              <a:pPr>
                <a:defRPr/>
              </a:pPr>
              <a:t>57</a:t>
            </a:fld>
            <a:endParaRPr lang="en-GB" altLang="en-US"/>
          </a:p>
        </p:txBody>
      </p:sp>
    </p:spTree>
    <p:extLst>
      <p:ext uri="{BB962C8B-B14F-4D97-AF65-F5344CB8AC3E}">
        <p14:creationId xmlns:p14="http://schemas.microsoft.com/office/powerpoint/2010/main" val="180372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93286-F649-40DC-8F5D-7AA3E480AE12}" type="slidenum">
              <a:rPr kumimoji="0" lang="en-GB"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67104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93286-F649-40DC-8F5D-7AA3E480AE12}" type="slidenum">
              <a:rPr kumimoji="0" lang="en-GB"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4343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93286-F649-40DC-8F5D-7AA3E480AE12}" type="slidenum">
              <a:rPr kumimoji="0" lang="en-GB"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14483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593286-F649-40DC-8F5D-7AA3E480AE12}" type="slidenum">
              <a:rPr lang="en-GB" smtClean="0"/>
              <a:t>16</a:t>
            </a:fld>
            <a:endParaRPr lang="en-GB"/>
          </a:p>
        </p:txBody>
      </p:sp>
    </p:spTree>
    <p:extLst>
      <p:ext uri="{BB962C8B-B14F-4D97-AF65-F5344CB8AC3E}">
        <p14:creationId xmlns:p14="http://schemas.microsoft.com/office/powerpoint/2010/main" val="3391947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40F7E-FBB5-47BC-A48C-442F1B75292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49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593286-F649-40DC-8F5D-7AA3E480AE12}" type="slidenum">
              <a:rPr lang="en-GB" smtClean="0"/>
              <a:t>44</a:t>
            </a:fld>
            <a:endParaRPr lang="en-GB"/>
          </a:p>
        </p:txBody>
      </p:sp>
    </p:spTree>
    <p:extLst>
      <p:ext uri="{BB962C8B-B14F-4D97-AF65-F5344CB8AC3E}">
        <p14:creationId xmlns:p14="http://schemas.microsoft.com/office/powerpoint/2010/main" val="3391947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D593286-F649-40DC-8F5D-7AA3E480AE12}" type="slidenum">
              <a:rPr lang="en-GB" smtClean="0"/>
              <a:t>45</a:t>
            </a:fld>
            <a:endParaRPr lang="en-GB"/>
          </a:p>
        </p:txBody>
      </p:sp>
    </p:spTree>
    <p:extLst>
      <p:ext uri="{BB962C8B-B14F-4D97-AF65-F5344CB8AC3E}">
        <p14:creationId xmlns:p14="http://schemas.microsoft.com/office/powerpoint/2010/main" val="3896516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D593286-F649-40DC-8F5D-7AA3E480AE12}" type="slidenum">
              <a:rPr lang="en-GB" smtClean="0"/>
              <a:t>46</a:t>
            </a:fld>
            <a:endParaRPr lang="en-GB"/>
          </a:p>
        </p:txBody>
      </p:sp>
    </p:spTree>
    <p:extLst>
      <p:ext uri="{BB962C8B-B14F-4D97-AF65-F5344CB8AC3E}">
        <p14:creationId xmlns:p14="http://schemas.microsoft.com/office/powerpoint/2010/main" val="2334261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0069B4"/>
        </a:solidFill>
        <a:effectLst/>
      </p:bgPr>
    </p:bg>
    <p:spTree>
      <p:nvGrpSpPr>
        <p:cNvPr id="1" name=""/>
        <p:cNvGrpSpPr/>
        <p:nvPr/>
      </p:nvGrpSpPr>
      <p:grpSpPr>
        <a:xfrm>
          <a:off x="0" y="0"/>
          <a:ext cx="0" cy="0"/>
          <a:chOff x="0" y="0"/>
          <a:chExt cx="0" cy="0"/>
        </a:xfrm>
      </p:grpSpPr>
      <p:sp>
        <p:nvSpPr>
          <p:cNvPr id="2" name="Title 1" descr="social media logos "/>
          <p:cNvSpPr>
            <a:spLocks noGrp="1"/>
          </p:cNvSpPr>
          <p:nvPr>
            <p:ph type="ctrTitle" hasCustomPrompt="1"/>
          </p:nvPr>
        </p:nvSpPr>
        <p:spPr>
          <a:xfrm>
            <a:off x="838200" y="-1"/>
            <a:ext cx="10515600" cy="5904689"/>
          </a:xfrm>
          <a:prstGeom prst="rect">
            <a:avLst/>
          </a:prstGeom>
        </p:spPr>
        <p:txBody>
          <a:bodyPr anchor="ctr">
            <a:normAutofit/>
          </a:bodyPr>
          <a:lstStyle>
            <a:lvl1pPr algn="l">
              <a:defRPr sz="7000" b="1" baseline="0">
                <a:solidFill>
                  <a:schemeClr val="bg1"/>
                </a:solidFill>
              </a:defRPr>
            </a:lvl1pPr>
          </a:lstStyle>
          <a:p>
            <a:r>
              <a:rPr lang="en-US" dirty="0"/>
              <a:t>Short, clear presentation title</a:t>
            </a:r>
            <a:endParaRPr lang="en-GB" dirty="0"/>
          </a:p>
        </p:txBody>
      </p:sp>
      <p:pic>
        <p:nvPicPr>
          <p:cNvPr id="7" name="Picture 6" descr="social media logos "/>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4973" y="5301574"/>
            <a:ext cx="1258827" cy="1100330"/>
          </a:xfrm>
          <a:prstGeom prst="rect">
            <a:avLst/>
          </a:prstGeom>
          <a:ln>
            <a:solidFill>
              <a:schemeClr val="bg1"/>
            </a:solidFill>
          </a:ln>
        </p:spPr>
      </p:pic>
      <p:sp>
        <p:nvSpPr>
          <p:cNvPr id="8" name="TextBox 7"/>
          <p:cNvSpPr txBox="1"/>
          <p:nvPr userDrawn="1"/>
        </p:nvSpPr>
        <p:spPr>
          <a:xfrm>
            <a:off x="838200" y="6004040"/>
            <a:ext cx="8655996" cy="523220"/>
          </a:xfrm>
          <a:prstGeom prst="rect">
            <a:avLst/>
          </a:prstGeom>
          <a:noFill/>
        </p:spPr>
        <p:txBody>
          <a:bodyPr wrap="square" rtlCol="0">
            <a:spAutoFit/>
          </a:bodyPr>
          <a:lstStyle/>
          <a:p>
            <a:r>
              <a:rPr lang="en-GB" sz="2800" b="1" dirty="0">
                <a:solidFill>
                  <a:schemeClr val="bg1"/>
                </a:solidFill>
              </a:rPr>
              <a:t>eastdevon.gov.uk                  </a:t>
            </a:r>
            <a:r>
              <a:rPr lang="en-GB" sz="2800" b="1" dirty="0" err="1">
                <a:solidFill>
                  <a:schemeClr val="bg1"/>
                </a:solidFill>
              </a:rPr>
              <a:t>eastdevon</a:t>
            </a:r>
            <a:endParaRPr lang="en-GB" sz="2800" b="1" dirty="0">
              <a:solidFill>
                <a:schemeClr val="bg1"/>
              </a:solidFill>
            </a:endParaRPr>
          </a:p>
        </p:txBody>
      </p:sp>
      <p:pic>
        <p:nvPicPr>
          <p:cNvPr id="5" name="Picture 4" descr="social media logos ">
            <a:extLst>
              <a:ext uri="{FF2B5EF4-FFF2-40B4-BE49-F238E27FC236}">
                <a16:creationId xmlns:a16="http://schemas.microsoft.com/office/drawing/2014/main" id="{F22A0CB5-2FCF-865F-7729-3F33E12A71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42807" y="6120993"/>
            <a:ext cx="1020753" cy="314709"/>
          </a:xfrm>
          <a:prstGeom prst="rect">
            <a:avLst/>
          </a:prstGeom>
        </p:spPr>
      </p:pic>
    </p:spTree>
    <p:extLst>
      <p:ext uri="{BB962C8B-B14F-4D97-AF65-F5344CB8AC3E}">
        <p14:creationId xmlns:p14="http://schemas.microsoft.com/office/powerpoint/2010/main" val="32345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16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p:bg>
      <p:bgPr>
        <a:solidFill>
          <a:srgbClr val="65B32E"/>
        </a:solidFill>
        <a:effectLst/>
      </p:bgPr>
    </p:bg>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4913" y="5302250"/>
            <a:ext cx="1258887" cy="11001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838200" y="-1"/>
            <a:ext cx="10515600" cy="5904689"/>
          </a:xfrm>
          <a:prstGeom prst="rect">
            <a:avLst/>
          </a:prstGeom>
        </p:spPr>
        <p:txBody>
          <a:bodyPr anchor="ctr">
            <a:normAutofit/>
          </a:bodyPr>
          <a:lstStyle>
            <a:lvl1pPr algn="l">
              <a:defRPr sz="7000" b="1" baseline="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1953522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Title (Steps)">
    <p:bg>
      <p:bgPr>
        <a:solidFill>
          <a:srgbClr val="0069B4"/>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838200" y="0"/>
            <a:ext cx="10515600" cy="6858000"/>
          </a:xfrm>
          <a:prstGeom prst="rect">
            <a:avLst/>
          </a:prstGeom>
        </p:spPr>
        <p:txBody>
          <a:bodyPr anchor="ctr">
            <a:normAutofit/>
          </a:bodyPr>
          <a:lstStyle>
            <a:lvl1pPr algn="l">
              <a:defRPr sz="8500" b="1" baseline="0">
                <a:solidFill>
                  <a:schemeClr val="bg1"/>
                </a:solidFill>
              </a:defRPr>
            </a:lvl1pPr>
          </a:lstStyle>
          <a:p>
            <a:r>
              <a:rPr lang="en-US"/>
              <a:t>1.</a:t>
            </a:r>
            <a:br>
              <a:rPr lang="en-US"/>
            </a:br>
            <a:r>
              <a:rPr lang="en-US"/>
              <a:t>Section title </a:t>
            </a:r>
            <a:br>
              <a:rPr lang="en-US"/>
            </a:br>
            <a:r>
              <a:rPr lang="en-US"/>
              <a:t>with steps</a:t>
            </a:r>
            <a:endParaRPr lang="en-GB"/>
          </a:p>
        </p:txBody>
      </p:sp>
    </p:spTree>
    <p:extLst>
      <p:ext uri="{BB962C8B-B14F-4D97-AF65-F5344CB8AC3E}">
        <p14:creationId xmlns:p14="http://schemas.microsoft.com/office/powerpoint/2010/main" val="118211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0C48-3A74-BEBC-2C2A-13D566B34B7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B30E538-051E-2DB4-11C6-B733C68D15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94395CE-0A5F-D0FC-2CFA-E356B2D81185}"/>
              </a:ext>
            </a:extLst>
          </p:cNvPr>
          <p:cNvSpPr>
            <a:spLocks noGrp="1"/>
          </p:cNvSpPr>
          <p:nvPr>
            <p:ph type="dt" sz="half" idx="10"/>
          </p:nvPr>
        </p:nvSpPr>
        <p:spPr/>
        <p:txBody>
          <a:bodyPr/>
          <a:lstStyle/>
          <a:p>
            <a:fld id="{B2A76F8C-2ED5-4DBA-9C2F-3F0B54016F3F}" type="datetimeFigureOut">
              <a:rPr lang="en-GB" smtClean="0"/>
              <a:t>11/06/2026</a:t>
            </a:fld>
            <a:endParaRPr lang="en-GB"/>
          </a:p>
        </p:txBody>
      </p:sp>
      <p:sp>
        <p:nvSpPr>
          <p:cNvPr id="5" name="Footer Placeholder 4">
            <a:extLst>
              <a:ext uri="{FF2B5EF4-FFF2-40B4-BE49-F238E27FC236}">
                <a16:creationId xmlns:a16="http://schemas.microsoft.com/office/drawing/2014/main" id="{BC0828FA-AAB1-59A7-8D19-B3FF07BB9F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A3539A-A1E2-3969-C16D-07BCBCAEDBFF}"/>
              </a:ext>
            </a:extLst>
          </p:cNvPr>
          <p:cNvSpPr>
            <a:spLocks noGrp="1"/>
          </p:cNvSpPr>
          <p:nvPr>
            <p:ph type="sldNum" sz="quarter" idx="12"/>
          </p:nvPr>
        </p:nvSpPr>
        <p:spPr/>
        <p:txBody>
          <a:bodyPr/>
          <a:lstStyle/>
          <a:p>
            <a:fld id="{3E1C9D04-B26D-424A-BBE4-9E06F11FBCA6}" type="slidenum">
              <a:rPr lang="en-GB" smtClean="0"/>
              <a:t>‹#›</a:t>
            </a:fld>
            <a:endParaRPr lang="en-GB"/>
          </a:p>
        </p:txBody>
      </p:sp>
    </p:spTree>
    <p:extLst>
      <p:ext uri="{BB962C8B-B14F-4D97-AF65-F5344CB8AC3E}">
        <p14:creationId xmlns:p14="http://schemas.microsoft.com/office/powerpoint/2010/main" val="266289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ction">
    <p:bg>
      <p:bgPr>
        <a:solidFill>
          <a:srgbClr val="0069B4"/>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838200" y="0"/>
            <a:ext cx="10515600" cy="6858000"/>
          </a:xfrm>
          <a:prstGeom prst="rect">
            <a:avLst/>
          </a:prstGeom>
        </p:spPr>
        <p:txBody>
          <a:bodyPr anchor="ctr">
            <a:normAutofit/>
          </a:bodyPr>
          <a:lstStyle>
            <a:lvl1pPr algn="l">
              <a:defRPr sz="8500" b="1" baseline="0">
                <a:solidFill>
                  <a:schemeClr val="bg1"/>
                </a:solidFill>
              </a:defRPr>
            </a:lvl1pPr>
          </a:lstStyle>
          <a:p>
            <a:r>
              <a:rPr lang="en-US"/>
              <a:t>Short, clear </a:t>
            </a:r>
            <a:br>
              <a:rPr lang="en-US"/>
            </a:br>
            <a:r>
              <a:rPr lang="en-US"/>
              <a:t>call to action</a:t>
            </a:r>
            <a:endParaRPr lang="en-GB"/>
          </a:p>
        </p:txBody>
      </p:sp>
    </p:spTree>
    <p:extLst>
      <p:ext uri="{BB962C8B-B14F-4D97-AF65-F5344CB8AC3E}">
        <p14:creationId xmlns:p14="http://schemas.microsoft.com/office/powerpoint/2010/main" val="107053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5BE22B-E912-4C8A-B309-DA343EF53C87}" type="datetime1">
              <a:rPr kumimoji="0" lang="en-US" sz="800" b="0" i="0" u="none" strike="noStrike" kern="1200" cap="none" spc="0" normalizeH="0" baseline="0" noProof="0" smtClean="0">
                <a:ln>
                  <a:noFill/>
                </a:ln>
                <a:solidFill>
                  <a:prstClr val="black">
                    <a:lumMod val="75000"/>
                    <a:lumOff val="25000"/>
                  </a:prstClr>
                </a:solidFill>
                <a:effectLst/>
                <a:uLnTx/>
                <a:uFillTx/>
                <a:latin typeface="Univers"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6/11/2026</a:t>
            </a:fld>
            <a:endParaRPr kumimoji="0" lang="en-US" sz="8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all" spc="0" normalizeH="0" baseline="0" noProof="0">
              <a:ln>
                <a:noFill/>
              </a:ln>
              <a:solidFill>
                <a:prstClr val="black">
                  <a:lumMod val="75000"/>
                  <a:lumOff val="25000"/>
                </a:prstClr>
              </a:solidFill>
              <a:effectLst/>
              <a:uLnTx/>
              <a:uFillTx/>
              <a:latin typeface="Univers" panose="020B0502020104020203"/>
              <a:ea typeface="+mn-ea"/>
              <a:cs typeface="+mn-cs"/>
            </a:endParaRPr>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black">
                    <a:lumMod val="75000"/>
                    <a:lumOff val="25000"/>
                  </a:prstClr>
                </a:solidFill>
                <a:effectLst/>
                <a:uLnTx/>
                <a:uFillTx/>
                <a:latin typeface="Univers"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spTree>
    <p:extLst>
      <p:ext uri="{BB962C8B-B14F-4D97-AF65-F5344CB8AC3E}">
        <p14:creationId xmlns:p14="http://schemas.microsoft.com/office/powerpoint/2010/main" val="785254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6712A5-3B0C-4859-9136-61BB26520F8A}" type="datetime1">
              <a:rPr kumimoji="0" lang="en-US" sz="800" b="0" i="0" u="none" strike="noStrike" kern="1200" cap="none" spc="0" normalizeH="0" baseline="0" noProof="0" smtClean="0">
                <a:ln>
                  <a:noFill/>
                </a:ln>
                <a:solidFill>
                  <a:prstClr val="black">
                    <a:lumMod val="75000"/>
                    <a:lumOff val="25000"/>
                  </a:prstClr>
                </a:solidFill>
                <a:effectLst/>
                <a:uLnTx/>
                <a:uFillTx/>
                <a:latin typeface="Univers"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6/11/2026</a:t>
            </a:fld>
            <a:endParaRPr kumimoji="0" lang="en-US" sz="8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all" spc="0" normalizeH="0" baseline="0" noProof="0">
              <a:ln>
                <a:noFill/>
              </a:ln>
              <a:solidFill>
                <a:prstClr val="black">
                  <a:lumMod val="75000"/>
                  <a:lumOff val="25000"/>
                </a:prstClr>
              </a:solidFill>
              <a:effectLst/>
              <a:uLnTx/>
              <a:uFillTx/>
              <a:latin typeface="Univers" panose="020B0502020104020203"/>
              <a:ea typeface="+mn-ea"/>
              <a:cs typeface="+mn-cs"/>
            </a:endParaRPr>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black">
                    <a:lumMod val="75000"/>
                    <a:lumOff val="25000"/>
                  </a:prstClr>
                </a:solidFill>
                <a:effectLst/>
                <a:uLnTx/>
                <a:uFillTx/>
                <a:latin typeface="Univers"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spTree>
    <p:extLst>
      <p:ext uri="{BB962C8B-B14F-4D97-AF65-F5344CB8AC3E}">
        <p14:creationId xmlns:p14="http://schemas.microsoft.com/office/powerpoint/2010/main" val="805125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F82D9-D0EE-402A-8433-5F5523F85B09}" type="datetime1">
              <a:rPr kumimoji="0" lang="en-US" sz="800" b="0" i="0" u="none" strike="noStrike" kern="1200" cap="none" spc="0" normalizeH="0" baseline="0" noProof="0" smtClean="0">
                <a:ln>
                  <a:noFill/>
                </a:ln>
                <a:solidFill>
                  <a:prstClr val="black">
                    <a:lumMod val="75000"/>
                    <a:lumOff val="25000"/>
                  </a:prstClr>
                </a:solidFill>
                <a:effectLst/>
                <a:uLnTx/>
                <a:uFillTx/>
                <a:latin typeface="Univers"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6/11/2026</a:t>
            </a:fld>
            <a:endParaRPr kumimoji="0" lang="en-US" sz="8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all" spc="0" normalizeH="0" baseline="0" noProof="0">
              <a:ln>
                <a:noFill/>
              </a:ln>
              <a:solidFill>
                <a:prstClr val="black">
                  <a:lumMod val="75000"/>
                  <a:lumOff val="25000"/>
                </a:prstClr>
              </a:solidFill>
              <a:effectLst/>
              <a:uLnTx/>
              <a:uFillTx/>
              <a:latin typeface="Univers"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black">
                    <a:lumMod val="75000"/>
                    <a:lumOff val="25000"/>
                  </a:prstClr>
                </a:solidFill>
                <a:effectLst/>
                <a:uLnTx/>
                <a:uFillTx/>
                <a:latin typeface="Univers"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spTree>
    <p:extLst>
      <p:ext uri="{BB962C8B-B14F-4D97-AF65-F5344CB8AC3E}">
        <p14:creationId xmlns:p14="http://schemas.microsoft.com/office/powerpoint/2010/main" val="37014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22A36-1F6A-4F48-81A5-DCB3D0F786EE}" type="datetime1">
              <a:rPr kumimoji="0" lang="en-US" sz="800" b="0" i="0" u="none" strike="noStrike" kern="1200" cap="none" spc="0" normalizeH="0" baseline="0" noProof="0" smtClean="0">
                <a:ln>
                  <a:noFill/>
                </a:ln>
                <a:solidFill>
                  <a:prstClr val="black">
                    <a:lumMod val="75000"/>
                    <a:lumOff val="25000"/>
                  </a:prstClr>
                </a:solidFill>
                <a:effectLst/>
                <a:uLnTx/>
                <a:uFillTx/>
                <a:latin typeface="Univers"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6/11/2026</a:t>
            </a:fld>
            <a:endParaRPr kumimoji="0" lang="en-US" sz="8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all" spc="0" normalizeH="0" baseline="0" noProof="0">
              <a:ln>
                <a:noFill/>
              </a:ln>
              <a:solidFill>
                <a:prstClr val="black">
                  <a:lumMod val="75000"/>
                  <a:lumOff val="25000"/>
                </a:prstClr>
              </a:solidFill>
              <a:effectLst/>
              <a:uLnTx/>
              <a:uFillTx/>
              <a:latin typeface="Univers" panose="020B0502020104020203"/>
              <a:ea typeface="+mn-ea"/>
              <a:cs typeface="+mn-cs"/>
            </a:endParaRPr>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black">
                    <a:lumMod val="75000"/>
                    <a:lumOff val="25000"/>
                  </a:prstClr>
                </a:solidFill>
                <a:effectLst/>
                <a:uLnTx/>
                <a:uFillTx/>
                <a:latin typeface="Univers"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spTree>
    <p:extLst>
      <p:ext uri="{BB962C8B-B14F-4D97-AF65-F5344CB8AC3E}">
        <p14:creationId xmlns:p14="http://schemas.microsoft.com/office/powerpoint/2010/main" val="1291608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0069B4"/>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838200" y="0"/>
            <a:ext cx="10515600" cy="6858000"/>
          </a:xfrm>
          <a:prstGeom prst="rect">
            <a:avLst/>
          </a:prstGeom>
        </p:spPr>
        <p:txBody>
          <a:bodyPr anchor="ctr">
            <a:normAutofit/>
          </a:bodyPr>
          <a:lstStyle>
            <a:lvl1pPr algn="l">
              <a:defRPr sz="8500" b="1" baseline="0">
                <a:solidFill>
                  <a:schemeClr val="bg1"/>
                </a:solidFill>
              </a:defRPr>
            </a:lvl1pPr>
          </a:lstStyle>
          <a:p>
            <a:r>
              <a:rPr lang="en-US" dirty="0"/>
              <a:t>Short, clear </a:t>
            </a:r>
            <a:br>
              <a:rPr lang="en-US" dirty="0"/>
            </a:br>
            <a:r>
              <a:rPr lang="en-US" dirty="0"/>
              <a:t>section title</a:t>
            </a:r>
            <a:endParaRPr lang="en-GB" dirty="0"/>
          </a:p>
        </p:txBody>
      </p:sp>
    </p:spTree>
    <p:extLst>
      <p:ext uri="{BB962C8B-B14F-4D97-AF65-F5344CB8AC3E}">
        <p14:creationId xmlns:p14="http://schemas.microsoft.com/office/powerpoint/2010/main" val="151834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Steps)">
    <p:bg>
      <p:bgPr>
        <a:solidFill>
          <a:srgbClr val="0069B4"/>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838200" y="0"/>
            <a:ext cx="10515600" cy="6858000"/>
          </a:xfrm>
          <a:prstGeom prst="rect">
            <a:avLst/>
          </a:prstGeom>
        </p:spPr>
        <p:txBody>
          <a:bodyPr anchor="ctr">
            <a:normAutofit/>
          </a:bodyPr>
          <a:lstStyle>
            <a:lvl1pPr algn="l">
              <a:defRPr sz="8500" b="1" baseline="0">
                <a:solidFill>
                  <a:schemeClr val="bg1"/>
                </a:solidFill>
              </a:defRPr>
            </a:lvl1pPr>
          </a:lstStyle>
          <a:p>
            <a:r>
              <a:rPr lang="en-US" dirty="0"/>
              <a:t>1.</a:t>
            </a:r>
            <a:br>
              <a:rPr lang="en-US" dirty="0"/>
            </a:br>
            <a:r>
              <a:rPr lang="en-US" dirty="0"/>
              <a:t>Section title </a:t>
            </a:r>
            <a:br>
              <a:rPr lang="en-US" dirty="0"/>
            </a:br>
            <a:r>
              <a:rPr lang="en-US" dirty="0"/>
              <a:t>with steps</a:t>
            </a:r>
            <a:endParaRPr lang="en-GB" dirty="0"/>
          </a:p>
        </p:txBody>
      </p:sp>
    </p:spTree>
    <p:extLst>
      <p:ext uri="{BB962C8B-B14F-4D97-AF65-F5344CB8AC3E}">
        <p14:creationId xmlns:p14="http://schemas.microsoft.com/office/powerpoint/2010/main" val="394438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ction">
    <p:bg>
      <p:bgPr>
        <a:solidFill>
          <a:srgbClr val="0069B4"/>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838200" y="0"/>
            <a:ext cx="10515600" cy="6858000"/>
          </a:xfrm>
          <a:prstGeom prst="rect">
            <a:avLst/>
          </a:prstGeom>
        </p:spPr>
        <p:txBody>
          <a:bodyPr anchor="ctr">
            <a:normAutofit/>
          </a:bodyPr>
          <a:lstStyle>
            <a:lvl1pPr algn="l">
              <a:defRPr sz="8500" b="1" baseline="0">
                <a:solidFill>
                  <a:schemeClr val="bg1"/>
                </a:solidFill>
              </a:defRPr>
            </a:lvl1pPr>
          </a:lstStyle>
          <a:p>
            <a:r>
              <a:rPr lang="en-US" dirty="0"/>
              <a:t>Short, clear </a:t>
            </a:r>
            <a:br>
              <a:rPr lang="en-US" dirty="0"/>
            </a:br>
            <a:r>
              <a:rPr lang="en-US" dirty="0"/>
              <a:t>call to action</a:t>
            </a:r>
            <a:endParaRPr lang="en-GB" dirty="0"/>
          </a:p>
        </p:txBody>
      </p:sp>
    </p:spTree>
    <p:extLst>
      <p:ext uri="{BB962C8B-B14F-4D97-AF65-F5344CB8AC3E}">
        <p14:creationId xmlns:p14="http://schemas.microsoft.com/office/powerpoint/2010/main" val="227132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ss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274324"/>
            <a:ext cx="10515600" cy="4494178"/>
          </a:xfrm>
          <a:prstGeom prst="rect">
            <a:avLst/>
          </a:prstGeom>
        </p:spPr>
        <p:txBody>
          <a:bodyPr anchor="t">
            <a:normAutofit/>
          </a:bodyPr>
          <a:lstStyle>
            <a:lvl1pPr>
              <a:defRPr sz="4000">
                <a:latin typeface="+mn-lt"/>
              </a:defRPr>
            </a:lvl1pPr>
          </a:lstStyle>
          <a:p>
            <a:r>
              <a:rPr lang="en-US" dirty="0"/>
              <a:t>A single message per slide – </a:t>
            </a:r>
            <a:br>
              <a:rPr lang="en-US" dirty="0"/>
            </a:br>
            <a:r>
              <a:rPr lang="en-US" dirty="0"/>
              <a:t>no more than seven words per line</a:t>
            </a:r>
            <a:endParaRPr lang="en-GB" dirty="0"/>
          </a:p>
        </p:txBody>
      </p:sp>
    </p:spTree>
    <p:extLst>
      <p:ext uri="{BB962C8B-B14F-4D97-AF65-F5344CB8AC3E}">
        <p14:creationId xmlns:p14="http://schemas.microsoft.com/office/powerpoint/2010/main" val="327587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4" name="Content Placeholder 2"/>
          <p:cNvSpPr>
            <a:spLocks noGrp="1"/>
          </p:cNvSpPr>
          <p:nvPr>
            <p:ph idx="1" hasCustomPrompt="1"/>
          </p:nvPr>
        </p:nvSpPr>
        <p:spPr>
          <a:xfrm>
            <a:off x="838200" y="1877438"/>
            <a:ext cx="10515600" cy="4085517"/>
          </a:xfrm>
          <a:prstGeom prst="rect">
            <a:avLst/>
          </a:prstGeom>
        </p:spPr>
        <p:txBody>
          <a:bodyPr>
            <a:normAutofit/>
          </a:bodyPr>
          <a:lstStyle>
            <a:lvl1pPr marL="447675" marR="0" indent="-4476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4000" baseline="0"/>
            </a:lvl1pPr>
            <a:lvl2pPr marL="685800" indent="-228600">
              <a:buFont typeface="Arial" panose="020B0604020202020204" pitchFamily="34" charset="0"/>
              <a:buChar char="●"/>
              <a:defRPr sz="4000"/>
            </a:lvl2pPr>
            <a:lvl3pPr marL="1143000" indent="-228600">
              <a:buFont typeface="Arial" panose="020B0604020202020204" pitchFamily="34" charset="0"/>
              <a:buChar char="●"/>
              <a:defRPr sz="4000"/>
            </a:lvl3pPr>
          </a:lstStyle>
          <a:p>
            <a:pPr lvl="0"/>
            <a:r>
              <a:rPr lang="en-US" dirty="0"/>
              <a:t>don’t use more than one sentence per bullet point</a:t>
            </a:r>
          </a:p>
          <a:p>
            <a:pPr marL="447675" marR="0" lvl="0" indent="-4476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use lower case at the start of the bullet </a:t>
            </a:r>
          </a:p>
          <a:p>
            <a:pPr lvl="0"/>
            <a:r>
              <a:rPr lang="en-US" dirty="0"/>
              <a:t>don’t put ‘or’ or ‘and’ after the bullet</a:t>
            </a:r>
          </a:p>
          <a:p>
            <a:pPr lvl="0"/>
            <a:r>
              <a:rPr lang="en-US" dirty="0"/>
              <a:t>there is no full stop after the last bullet point</a:t>
            </a:r>
          </a:p>
        </p:txBody>
      </p:sp>
      <p:sp>
        <p:nvSpPr>
          <p:cNvPr id="15" name="Title 1"/>
          <p:cNvSpPr>
            <a:spLocks noGrp="1"/>
          </p:cNvSpPr>
          <p:nvPr>
            <p:ph type="title" hasCustomPrompt="1"/>
          </p:nvPr>
        </p:nvSpPr>
        <p:spPr>
          <a:xfrm>
            <a:off x="838200" y="787941"/>
            <a:ext cx="10515600" cy="740552"/>
          </a:xfrm>
          <a:prstGeom prst="rect">
            <a:avLst/>
          </a:prstGeom>
        </p:spPr>
        <p:txBody>
          <a:bodyPr anchor="t">
            <a:normAutofit/>
          </a:bodyPr>
          <a:lstStyle>
            <a:lvl1pPr>
              <a:defRPr sz="4000">
                <a:latin typeface="+mn-lt"/>
              </a:defRPr>
            </a:lvl1pPr>
          </a:lstStyle>
          <a:p>
            <a:r>
              <a:rPr lang="en-US" dirty="0"/>
              <a:t>Lead-in line:</a:t>
            </a:r>
            <a:endParaRPr lang="en-GB" dirty="0"/>
          </a:p>
        </p:txBody>
      </p:sp>
    </p:spTree>
    <p:extLst>
      <p:ext uri="{BB962C8B-B14F-4D97-AF65-F5344CB8AC3E}">
        <p14:creationId xmlns:p14="http://schemas.microsoft.com/office/powerpoint/2010/main" val="77313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14" name="Content Placeholder 2"/>
          <p:cNvSpPr>
            <a:spLocks noGrp="1"/>
          </p:cNvSpPr>
          <p:nvPr>
            <p:ph idx="1" hasCustomPrompt="1"/>
          </p:nvPr>
        </p:nvSpPr>
        <p:spPr>
          <a:xfrm>
            <a:off x="838200" y="1877438"/>
            <a:ext cx="10515600" cy="4085517"/>
          </a:xfrm>
          <a:prstGeom prst="rect">
            <a:avLst/>
          </a:prstGeom>
        </p:spPr>
        <p:txBody>
          <a:bodyPr>
            <a:normAutofit/>
          </a:bodyPr>
          <a:lstStyle>
            <a:lvl1pPr marL="534988" marR="0" indent="-534988" algn="l" defTabSz="914400" rtl="0" eaLnBrk="1" fontAlgn="auto" latinLnBrk="0" hangingPunct="1">
              <a:lnSpc>
                <a:spcPct val="90000"/>
              </a:lnSpc>
              <a:spcBef>
                <a:spcPts val="1000"/>
              </a:spcBef>
              <a:spcAft>
                <a:spcPts val="0"/>
              </a:spcAft>
              <a:buClrTx/>
              <a:buSzTx/>
              <a:buFont typeface="+mj-lt"/>
              <a:buAutoNum type="arabicPeriod"/>
              <a:tabLst/>
              <a:defRPr sz="4000" baseline="0"/>
            </a:lvl1pPr>
            <a:lvl2pPr marL="685800" indent="-228600">
              <a:buFont typeface="Arial" panose="020B0604020202020204" pitchFamily="34" charset="0"/>
              <a:buChar char="●"/>
              <a:defRPr sz="4000"/>
            </a:lvl2pPr>
            <a:lvl3pPr marL="1143000" indent="-228600">
              <a:buFont typeface="Arial" panose="020B0604020202020204" pitchFamily="34" charset="0"/>
              <a:buChar char="●"/>
              <a:defRPr sz="4000"/>
            </a:lvl3pPr>
          </a:lstStyle>
          <a:p>
            <a:pPr lvl="0"/>
            <a:r>
              <a:rPr lang="en-US" dirty="0"/>
              <a:t>Don’t use more than one sentence </a:t>
            </a:r>
            <a:br>
              <a:rPr lang="en-US" dirty="0"/>
            </a:br>
            <a:r>
              <a:rPr lang="en-US" dirty="0"/>
              <a:t>per point</a:t>
            </a:r>
          </a:p>
          <a:p>
            <a:pPr lvl="0"/>
            <a:r>
              <a:rPr lang="en-US" dirty="0"/>
              <a:t>don’t put ‘or’ or ‘and’ after the point</a:t>
            </a:r>
          </a:p>
          <a:p>
            <a:pPr lvl="0"/>
            <a:r>
              <a:rPr lang="en-US" dirty="0"/>
              <a:t>there is no full stop after the last point</a:t>
            </a:r>
          </a:p>
        </p:txBody>
      </p:sp>
      <p:sp>
        <p:nvSpPr>
          <p:cNvPr id="15" name="Title 1"/>
          <p:cNvSpPr>
            <a:spLocks noGrp="1"/>
          </p:cNvSpPr>
          <p:nvPr>
            <p:ph type="title" hasCustomPrompt="1"/>
          </p:nvPr>
        </p:nvSpPr>
        <p:spPr>
          <a:xfrm>
            <a:off x="838200" y="787941"/>
            <a:ext cx="10515600" cy="740552"/>
          </a:xfrm>
          <a:prstGeom prst="rect">
            <a:avLst/>
          </a:prstGeom>
        </p:spPr>
        <p:txBody>
          <a:bodyPr anchor="t">
            <a:normAutofit/>
          </a:bodyPr>
          <a:lstStyle>
            <a:lvl1pPr>
              <a:defRPr sz="4000">
                <a:latin typeface="+mn-lt"/>
              </a:defRPr>
            </a:lvl1pPr>
          </a:lstStyle>
          <a:p>
            <a:r>
              <a:rPr lang="en-US" dirty="0"/>
              <a:t>Lead-in line:</a:t>
            </a:r>
            <a:endParaRPr lang="en-GB" dirty="0"/>
          </a:p>
        </p:txBody>
      </p:sp>
    </p:spTree>
    <p:extLst>
      <p:ext uri="{BB962C8B-B14F-4D97-AF65-F5344CB8AC3E}">
        <p14:creationId xmlns:p14="http://schemas.microsoft.com/office/powerpoint/2010/main" val="69639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Key Mess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468876"/>
            <a:ext cx="10515600" cy="4299625"/>
          </a:xfrm>
          <a:prstGeom prst="rect">
            <a:avLst/>
          </a:prstGeom>
        </p:spPr>
        <p:txBody>
          <a:bodyPr anchor="t">
            <a:normAutofit/>
          </a:bodyPr>
          <a:lstStyle>
            <a:lvl1pPr>
              <a:defRPr sz="7000">
                <a:latin typeface="+mn-lt"/>
              </a:defRPr>
            </a:lvl1pPr>
          </a:lstStyle>
          <a:p>
            <a:r>
              <a:rPr lang="en-US" dirty="0"/>
              <a:t>A key message</a:t>
            </a:r>
            <a:endParaRPr lang="en-GB" dirty="0"/>
          </a:p>
        </p:txBody>
      </p:sp>
    </p:spTree>
    <p:extLst>
      <p:ext uri="{BB962C8B-B14F-4D97-AF65-F5344CB8AC3E}">
        <p14:creationId xmlns:p14="http://schemas.microsoft.com/office/powerpoint/2010/main" val="123021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889117"/>
            <a:ext cx="10515600" cy="749029"/>
          </a:xfrm>
          <a:prstGeom prst="rect">
            <a:avLst/>
          </a:prstGeom>
        </p:spPr>
        <p:txBody>
          <a:bodyPr anchor="t">
            <a:normAutofit/>
          </a:bodyPr>
          <a:lstStyle>
            <a:lvl1pPr>
              <a:defRPr sz="4000" b="1" i="0" baseline="0">
                <a:latin typeface="+mn-lt"/>
              </a:defRPr>
            </a:lvl1pPr>
          </a:lstStyle>
          <a:p>
            <a:r>
              <a:rPr lang="en-US" dirty="0"/>
              <a:t>Name</a:t>
            </a:r>
            <a:endParaRPr lang="en-GB" dirty="0"/>
          </a:p>
        </p:txBody>
      </p:sp>
      <p:pic>
        <p:nvPicPr>
          <p:cNvPr id="4" name="Picture 3" title="East Devon District Council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30383" y="817124"/>
            <a:ext cx="1723417" cy="1506424"/>
          </a:xfrm>
          <a:prstGeom prst="rect">
            <a:avLst/>
          </a:prstGeom>
          <a:ln>
            <a:noFill/>
          </a:ln>
        </p:spPr>
      </p:pic>
      <p:sp>
        <p:nvSpPr>
          <p:cNvPr id="11" name="Content Placeholder 2"/>
          <p:cNvSpPr>
            <a:spLocks noGrp="1"/>
          </p:cNvSpPr>
          <p:nvPr>
            <p:ph idx="1" hasCustomPrompt="1"/>
          </p:nvPr>
        </p:nvSpPr>
        <p:spPr>
          <a:xfrm>
            <a:off x="838200" y="3472774"/>
            <a:ext cx="10515600" cy="2704189"/>
          </a:xfrm>
          <a:prstGeom prst="rect">
            <a:avLst/>
          </a:prstGeom>
        </p:spPr>
        <p:txBody>
          <a:bodyPr>
            <a:normAutofit/>
          </a:bodyPr>
          <a:lstStyle>
            <a:lvl1pPr marL="0" indent="0">
              <a:buNone/>
              <a:defRPr sz="4000"/>
            </a:lvl1pPr>
          </a:lstStyle>
          <a:p>
            <a:pPr lvl="0"/>
            <a:r>
              <a:rPr lang="en-US" dirty="0"/>
              <a:t>Title</a:t>
            </a:r>
            <a:br>
              <a:rPr lang="en-US" dirty="0"/>
            </a:br>
            <a:r>
              <a:rPr lang="en-US" dirty="0"/>
              <a:t>Department/team</a:t>
            </a:r>
            <a:br>
              <a:rPr lang="en-US" dirty="0"/>
            </a:br>
            <a:r>
              <a:rPr lang="en-US" dirty="0"/>
              <a:t>East Devon District Council</a:t>
            </a:r>
          </a:p>
        </p:txBody>
      </p:sp>
    </p:spTree>
    <p:extLst>
      <p:ext uri="{BB962C8B-B14F-4D97-AF65-F5344CB8AC3E}">
        <p14:creationId xmlns:p14="http://schemas.microsoft.com/office/powerpoint/2010/main" val="393158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221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311900"/>
            <a:ext cx="12192000" cy="544749"/>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10" name="TextBox 9"/>
          <p:cNvSpPr txBox="1"/>
          <p:nvPr userDrawn="1"/>
        </p:nvSpPr>
        <p:spPr>
          <a:xfrm>
            <a:off x="838199" y="6337969"/>
            <a:ext cx="7402975" cy="461665"/>
          </a:xfrm>
          <a:prstGeom prst="rect">
            <a:avLst/>
          </a:prstGeom>
          <a:noFill/>
        </p:spPr>
        <p:txBody>
          <a:bodyPr wrap="square" rtlCol="0">
            <a:spAutoFit/>
          </a:bodyPr>
          <a:lstStyle/>
          <a:p>
            <a:r>
              <a:rPr lang="en-GB" sz="2400" b="1" dirty="0">
                <a:solidFill>
                  <a:schemeClr val="bg1"/>
                </a:solidFill>
              </a:rPr>
              <a:t>eastdevon.gov.uk                   </a:t>
            </a:r>
            <a:r>
              <a:rPr lang="en-GB" sz="2400" b="1" dirty="0" err="1">
                <a:solidFill>
                  <a:schemeClr val="bg1"/>
                </a:solidFill>
              </a:rPr>
              <a:t>eastdevon</a:t>
            </a:r>
            <a:endParaRPr lang="en-GB" sz="2400" b="1" dirty="0">
              <a:solidFill>
                <a:schemeClr val="bg1"/>
              </a:solidFill>
            </a:endParaRPr>
          </a:p>
        </p:txBody>
      </p:sp>
      <p:pic>
        <p:nvPicPr>
          <p:cNvPr id="3" name="Picture 2" descr="social media logos ">
            <a:extLst>
              <a:ext uri="{FF2B5EF4-FFF2-40B4-BE49-F238E27FC236}">
                <a16:creationId xmlns:a16="http://schemas.microsoft.com/office/drawing/2014/main" id="{7585F793-F70A-FADE-E8CA-CA221BB4F48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7282" y="6437043"/>
            <a:ext cx="919543" cy="283505"/>
          </a:xfrm>
          <a:prstGeom prst="rect">
            <a:avLst/>
          </a:prstGeom>
        </p:spPr>
      </p:pic>
    </p:spTree>
    <p:extLst>
      <p:ext uri="{BB962C8B-B14F-4D97-AF65-F5344CB8AC3E}">
        <p14:creationId xmlns:p14="http://schemas.microsoft.com/office/powerpoint/2010/main" val="2642115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1F3B3972-E200-4D18-9CED-9CE9A545CB70}" type="datetime1">
              <a:rPr lang="en-US" smtClean="0"/>
              <a:t>6/11/2026</a:t>
            </a:fld>
            <a:endParaRPr lang="en-US"/>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45378062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hf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7.png"/><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8.png"/><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11.png"/><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20.jpeg"/><Relationship Id="rId2" Type="http://schemas.openxmlformats.org/officeDocument/2006/relationships/diagramData" Target="../diagrams/data18.xml"/><Relationship Id="rId1" Type="http://schemas.openxmlformats.org/officeDocument/2006/relationships/slideLayout" Target="../slideLayouts/slideLayout1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democracy.eastdevon.gov.uk/documents/s28055/Stewardship+of+Public+Amenities.pdf" TargetMode="External"/><Relationship Id="rId1" Type="http://schemas.openxmlformats.org/officeDocument/2006/relationships/slideLayout" Target="../slideLayouts/slideLayout16.xml"/><Relationship Id="rId4" Type="http://schemas.openxmlformats.org/officeDocument/2006/relationships/image" Target="../media/image23.jpe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28.jpeg"/><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eastdevon.gov.uk/planning/community-infrastructure-levy-cil/parish-and-town-council-cil-payments/#article-content" TargetMode="Externa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8.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GB" dirty="0"/>
              <a:t>Town and Parish Forum</a:t>
            </a:r>
            <a:br>
              <a:rPr lang="en-GB" dirty="0"/>
            </a:br>
            <a:br>
              <a:rPr lang="en-GB" dirty="0"/>
            </a:br>
            <a:r>
              <a:rPr lang="en-GB" sz="3200" dirty="0"/>
              <a:t>11 June 2026</a:t>
            </a:r>
            <a:br>
              <a:rPr lang="en-GB" dirty="0"/>
            </a:br>
            <a:endParaRPr lang="en-GB" dirty="0"/>
          </a:p>
        </p:txBody>
      </p:sp>
    </p:spTree>
    <p:extLst>
      <p:ext uri="{BB962C8B-B14F-4D97-AF65-F5344CB8AC3E}">
        <p14:creationId xmlns:p14="http://schemas.microsoft.com/office/powerpoint/2010/main" val="381389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14814-8017-E321-D4FD-47844CF5DCEF}"/>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CED69E88-2EFE-7D6B-F639-63EBCE7BFA02}"/>
              </a:ext>
            </a:extLst>
          </p:cNvPr>
          <p:cNvSpPr>
            <a:spLocks noGrp="1"/>
          </p:cNvSpPr>
          <p:nvPr>
            <p:ph type="title"/>
          </p:nvPr>
        </p:nvSpPr>
        <p:spPr>
          <a:xfrm>
            <a:off x="838200" y="787941"/>
            <a:ext cx="10515600" cy="740552"/>
          </a:xfrm>
        </p:spPr>
        <p:txBody>
          <a:bodyPr>
            <a:normAutofit fontScale="90000"/>
          </a:bodyPr>
          <a:lstStyle/>
          <a:p>
            <a:r>
              <a:rPr lang="en-GB" b="1" dirty="0"/>
              <a:t>Two-Tier System (cont.)</a:t>
            </a:r>
            <a:br>
              <a:rPr lang="en-US" dirty="0"/>
            </a:br>
            <a:endParaRPr lang="en-US" dirty="0"/>
          </a:p>
        </p:txBody>
      </p:sp>
      <p:graphicFrame>
        <p:nvGraphicFramePr>
          <p:cNvPr id="5" name="TextBox 2">
            <a:extLst>
              <a:ext uri="{FF2B5EF4-FFF2-40B4-BE49-F238E27FC236}">
                <a16:creationId xmlns:a16="http://schemas.microsoft.com/office/drawing/2014/main" id="{1F644D61-181E-229E-DDDB-B87659E2B6E8}"/>
              </a:ext>
            </a:extLst>
          </p:cNvPr>
          <p:cNvGraphicFramePr/>
          <p:nvPr/>
        </p:nvGraphicFramePr>
        <p:xfrm>
          <a:off x="838200" y="1901930"/>
          <a:ext cx="10515600" cy="4085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881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0E9DE-1233-D83A-45EC-9A9CD7D3B834}"/>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AF7A0A23-31AD-FC5F-1763-1DAA44240ABA}"/>
              </a:ext>
            </a:extLst>
          </p:cNvPr>
          <p:cNvSpPr>
            <a:spLocks noGrp="1"/>
          </p:cNvSpPr>
          <p:nvPr>
            <p:ph type="title"/>
          </p:nvPr>
        </p:nvSpPr>
        <p:spPr>
          <a:xfrm>
            <a:off x="838200" y="787941"/>
            <a:ext cx="10515600" cy="740552"/>
          </a:xfrm>
        </p:spPr>
        <p:txBody>
          <a:bodyPr>
            <a:normAutofit fontScale="90000"/>
          </a:bodyPr>
          <a:lstStyle/>
          <a:p>
            <a:r>
              <a:rPr lang="en-GB" b="1" dirty="0"/>
              <a:t>New “Gateway” to Committee</a:t>
            </a:r>
            <a:br>
              <a:rPr lang="en-US" dirty="0"/>
            </a:br>
            <a:endParaRPr lang="en-US" dirty="0"/>
          </a:p>
        </p:txBody>
      </p:sp>
      <p:graphicFrame>
        <p:nvGraphicFramePr>
          <p:cNvPr id="5" name="TextBox 2">
            <a:extLst>
              <a:ext uri="{FF2B5EF4-FFF2-40B4-BE49-F238E27FC236}">
                <a16:creationId xmlns:a16="http://schemas.microsoft.com/office/drawing/2014/main" id="{0620D631-8C1D-1003-04C2-B94D9766B092}"/>
              </a:ext>
            </a:extLst>
          </p:cNvPr>
          <p:cNvGraphicFramePr/>
          <p:nvPr/>
        </p:nvGraphicFramePr>
        <p:xfrm>
          <a:off x="838200" y="1877438"/>
          <a:ext cx="10515600" cy="4085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945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797FA-AD13-C4B8-EB3B-2569B2390530}"/>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9BA479BB-306E-59CF-1C3F-FF80FF0A3179}"/>
              </a:ext>
            </a:extLst>
          </p:cNvPr>
          <p:cNvSpPr>
            <a:spLocks noGrp="1"/>
          </p:cNvSpPr>
          <p:nvPr>
            <p:ph type="title"/>
          </p:nvPr>
        </p:nvSpPr>
        <p:spPr>
          <a:xfrm>
            <a:off x="838200" y="787941"/>
            <a:ext cx="10515600" cy="740552"/>
          </a:xfrm>
        </p:spPr>
        <p:txBody>
          <a:bodyPr>
            <a:normAutofit fontScale="90000"/>
          </a:bodyPr>
          <a:lstStyle/>
          <a:p>
            <a:r>
              <a:rPr lang="en-GB" b="1" dirty="0"/>
              <a:t>What’s changing from current system?</a:t>
            </a:r>
            <a:br>
              <a:rPr lang="en-US" dirty="0"/>
            </a:br>
            <a:endParaRPr lang="en-US" dirty="0"/>
          </a:p>
        </p:txBody>
      </p:sp>
      <p:graphicFrame>
        <p:nvGraphicFramePr>
          <p:cNvPr id="5" name="TextBox 2">
            <a:extLst>
              <a:ext uri="{FF2B5EF4-FFF2-40B4-BE49-F238E27FC236}">
                <a16:creationId xmlns:a16="http://schemas.microsoft.com/office/drawing/2014/main" id="{C32359E0-6BC6-94EA-8D2E-F254A96D0283}"/>
              </a:ext>
            </a:extLst>
          </p:cNvPr>
          <p:cNvGraphicFramePr/>
          <p:nvPr/>
        </p:nvGraphicFramePr>
        <p:xfrm>
          <a:off x="838200" y="1877438"/>
          <a:ext cx="10515600" cy="4085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293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50A8C-DB39-19A2-E15A-3190D84607AE}"/>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1D5CE367-4C74-1E7D-F5E8-DACA00126550}"/>
              </a:ext>
            </a:extLst>
          </p:cNvPr>
          <p:cNvSpPr>
            <a:spLocks noGrp="1"/>
          </p:cNvSpPr>
          <p:nvPr>
            <p:ph type="title"/>
          </p:nvPr>
        </p:nvSpPr>
        <p:spPr>
          <a:xfrm>
            <a:off x="838200" y="787941"/>
            <a:ext cx="10515600" cy="740552"/>
          </a:xfrm>
        </p:spPr>
        <p:txBody>
          <a:bodyPr>
            <a:normAutofit fontScale="90000"/>
          </a:bodyPr>
          <a:lstStyle/>
          <a:p>
            <a:r>
              <a:rPr lang="en-GB" b="1" dirty="0"/>
              <a:t>Impact on Parish &amp; Town Councils</a:t>
            </a:r>
            <a:br>
              <a:rPr lang="en-US" dirty="0"/>
            </a:br>
            <a:endParaRPr lang="en-US" dirty="0"/>
          </a:p>
        </p:txBody>
      </p:sp>
      <p:graphicFrame>
        <p:nvGraphicFramePr>
          <p:cNvPr id="5" name="TextBox 2">
            <a:extLst>
              <a:ext uri="{FF2B5EF4-FFF2-40B4-BE49-F238E27FC236}">
                <a16:creationId xmlns:a16="http://schemas.microsoft.com/office/drawing/2014/main" id="{D011C414-6276-F91A-60C8-0A120E09D67D}"/>
              </a:ext>
            </a:extLst>
          </p:cNvPr>
          <p:cNvGraphicFramePr/>
          <p:nvPr/>
        </p:nvGraphicFramePr>
        <p:xfrm>
          <a:off x="838200" y="1877438"/>
          <a:ext cx="10515600" cy="4085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752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0471F-30AD-0CDC-C8E4-E4010FDC1C5E}"/>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8FF9B586-F7E1-3CCE-400F-8830C8411D53}"/>
              </a:ext>
            </a:extLst>
          </p:cNvPr>
          <p:cNvSpPr>
            <a:spLocks noGrp="1"/>
          </p:cNvSpPr>
          <p:nvPr>
            <p:ph type="title"/>
          </p:nvPr>
        </p:nvSpPr>
        <p:spPr>
          <a:xfrm>
            <a:off x="838200" y="787941"/>
            <a:ext cx="10515600" cy="740552"/>
          </a:xfrm>
        </p:spPr>
        <p:txBody>
          <a:bodyPr/>
          <a:lstStyle/>
          <a:p>
            <a:r>
              <a:rPr lang="en-US" dirty="0"/>
              <a:t>Timeline</a:t>
            </a:r>
          </a:p>
        </p:txBody>
      </p:sp>
      <p:graphicFrame>
        <p:nvGraphicFramePr>
          <p:cNvPr id="5" name="TextBox 2">
            <a:extLst>
              <a:ext uri="{FF2B5EF4-FFF2-40B4-BE49-F238E27FC236}">
                <a16:creationId xmlns:a16="http://schemas.microsoft.com/office/drawing/2014/main" id="{B0311CAD-071B-CFAB-1B1B-1CCA7C9ACBFF}"/>
              </a:ext>
            </a:extLst>
          </p:cNvPr>
          <p:cNvGraphicFramePr/>
          <p:nvPr/>
        </p:nvGraphicFramePr>
        <p:xfrm>
          <a:off x="838200" y="1877438"/>
          <a:ext cx="10515600" cy="4085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270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2B27C-38F6-605B-7B2B-C15070C96EB3}"/>
              </a:ext>
            </a:extLst>
          </p:cNvPr>
          <p:cNvPicPr>
            <a:picLocks noChangeAspect="1"/>
          </p:cNvPicPr>
          <p:nvPr/>
        </p:nvPicPr>
        <p:blipFill>
          <a:blip r:embed="rId2"/>
          <a:stretch>
            <a:fillRect/>
          </a:stretch>
        </p:blipFill>
        <p:spPr>
          <a:xfrm>
            <a:off x="1949570" y="706129"/>
            <a:ext cx="8580308" cy="5185713"/>
          </a:xfrm>
          <a:prstGeom prst="rect">
            <a:avLst/>
          </a:prstGeom>
        </p:spPr>
      </p:pic>
    </p:spTree>
    <p:extLst>
      <p:ext uri="{BB962C8B-B14F-4D97-AF65-F5344CB8AC3E}">
        <p14:creationId xmlns:p14="http://schemas.microsoft.com/office/powerpoint/2010/main" val="164430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a:t>Planning and Enforcement at EDDC</a:t>
            </a:r>
          </a:p>
        </p:txBody>
      </p:sp>
    </p:spTree>
    <p:extLst>
      <p:ext uri="{BB962C8B-B14F-4D97-AF65-F5344CB8AC3E}">
        <p14:creationId xmlns:p14="http://schemas.microsoft.com/office/powerpoint/2010/main" val="302469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0E135D-60E2-2300-A4EC-17FF08E610BD}"/>
              </a:ext>
            </a:extLst>
          </p:cNvPr>
          <p:cNvSpPr>
            <a:spLocks noGrp="1"/>
          </p:cNvSpPr>
          <p:nvPr>
            <p:ph type="title"/>
          </p:nvPr>
        </p:nvSpPr>
        <p:spPr>
          <a:xfrm>
            <a:off x="838200" y="787941"/>
            <a:ext cx="10515600" cy="740552"/>
          </a:xfrm>
        </p:spPr>
        <p:txBody>
          <a:bodyPr anchor="t">
            <a:normAutofit/>
          </a:bodyPr>
          <a:lstStyle/>
          <a:p>
            <a:r>
              <a:rPr lang="en-GB" dirty="0"/>
              <a:t>Agenda</a:t>
            </a:r>
          </a:p>
        </p:txBody>
      </p:sp>
      <p:graphicFrame>
        <p:nvGraphicFramePr>
          <p:cNvPr id="9" name="Content Placeholder 1">
            <a:extLst>
              <a:ext uri="{FF2B5EF4-FFF2-40B4-BE49-F238E27FC236}">
                <a16:creationId xmlns:a16="http://schemas.microsoft.com/office/drawing/2014/main" id="{8E7F65EC-7BD7-7FF4-ACBB-9D07CFD198D9}"/>
              </a:ext>
            </a:extLst>
          </p:cNvPr>
          <p:cNvGraphicFramePr>
            <a:graphicFrameLocks noGrp="1"/>
          </p:cNvGraphicFramePr>
          <p:nvPr>
            <p:ph idx="1"/>
          </p:nvPr>
        </p:nvGraphicFramePr>
        <p:xfrm>
          <a:off x="838200" y="1877438"/>
          <a:ext cx="10515600" cy="4085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465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0C4C1E64-343F-F900-ECD0-0EBCF1896DC9}"/>
              </a:ext>
            </a:extLst>
          </p:cNvPr>
          <p:cNvSpPr>
            <a:spLocks noGrp="1"/>
          </p:cNvSpPr>
          <p:nvPr>
            <p:ph type="title"/>
          </p:nvPr>
        </p:nvSpPr>
        <p:spPr>
          <a:xfrm>
            <a:off x="838200" y="787941"/>
            <a:ext cx="10515600" cy="740552"/>
          </a:xfrm>
        </p:spPr>
        <p:txBody>
          <a:bodyPr>
            <a:noAutofit/>
          </a:bodyPr>
          <a:lstStyle/>
          <a:p>
            <a:r>
              <a:rPr lang="en-GB" sz="2800" b="1" dirty="0"/>
              <a:t>The Council’s power to take enforcement action comes from Parliament under the:</a:t>
            </a:r>
            <a:br>
              <a:rPr lang="en-US" sz="2800" dirty="0"/>
            </a:br>
            <a:endParaRPr lang="en-US" sz="2800" dirty="0"/>
          </a:p>
        </p:txBody>
      </p:sp>
      <p:graphicFrame>
        <p:nvGraphicFramePr>
          <p:cNvPr id="5" name="TextBox 2">
            <a:extLst>
              <a:ext uri="{FF2B5EF4-FFF2-40B4-BE49-F238E27FC236}">
                <a16:creationId xmlns:a16="http://schemas.microsoft.com/office/drawing/2014/main" id="{83B28730-4B53-8CCA-4F8A-0DD9B314263A}"/>
              </a:ext>
            </a:extLst>
          </p:cNvPr>
          <p:cNvGraphicFramePr/>
          <p:nvPr/>
        </p:nvGraphicFramePr>
        <p:xfrm>
          <a:off x="838200" y="1877438"/>
          <a:ext cx="10515600" cy="4085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763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AC307D-459C-ABBC-9E8F-5FC5FEF6BE53}"/>
              </a:ext>
            </a:extLst>
          </p:cNvPr>
          <p:cNvSpPr txBox="1"/>
          <p:nvPr/>
        </p:nvSpPr>
        <p:spPr>
          <a:xfrm>
            <a:off x="838200" y="1468876"/>
            <a:ext cx="10515600" cy="4299625"/>
          </a:xfrm>
          <a:prstGeom prst="rect">
            <a:avLst/>
          </a:prstGeom>
        </p:spPr>
        <p:txBody>
          <a:bodyPr anchor="t">
            <a:normAutofit/>
          </a:bodyPr>
          <a:lstStyle/>
          <a:p>
            <a:pPr>
              <a:lnSpc>
                <a:spcPct val="90000"/>
              </a:lnSpc>
              <a:spcBef>
                <a:spcPct val="0"/>
              </a:spcBef>
              <a:spcAft>
                <a:spcPts val="600"/>
              </a:spcAft>
            </a:pPr>
            <a:r>
              <a:rPr lang="en-US" sz="2300" b="1" i="0">
                <a:effectLst/>
                <a:ea typeface="+mj-ea"/>
                <a:cs typeface="+mj-cs"/>
              </a:rPr>
              <a:t>Paragraph 60 of the National </a:t>
            </a:r>
            <a:r>
              <a:rPr lang="en-US" sz="2300" b="1">
                <a:ea typeface="+mj-ea"/>
                <a:cs typeface="+mj-cs"/>
              </a:rPr>
              <a:t>P</a:t>
            </a:r>
            <a:r>
              <a:rPr lang="en-US" sz="2300" b="1" i="0">
                <a:effectLst/>
                <a:ea typeface="+mj-ea"/>
                <a:cs typeface="+mj-cs"/>
              </a:rPr>
              <a:t>lanning Policy Framework (NPPF), 2024 </a:t>
            </a:r>
          </a:p>
          <a:p>
            <a:pPr>
              <a:lnSpc>
                <a:spcPct val="90000"/>
              </a:lnSpc>
              <a:spcBef>
                <a:spcPct val="0"/>
              </a:spcBef>
              <a:spcAft>
                <a:spcPts val="600"/>
              </a:spcAft>
            </a:pPr>
            <a:endParaRPr lang="en-US" sz="2300" b="1">
              <a:ea typeface="+mj-ea"/>
              <a:cs typeface="+mj-cs"/>
            </a:endParaRPr>
          </a:p>
          <a:p>
            <a:pPr>
              <a:lnSpc>
                <a:spcPct val="90000"/>
              </a:lnSpc>
              <a:spcBef>
                <a:spcPct val="0"/>
              </a:spcBef>
              <a:spcAft>
                <a:spcPts val="600"/>
              </a:spcAft>
            </a:pPr>
            <a:r>
              <a:rPr lang="en-US" sz="2300" b="1" i="0">
                <a:effectLst/>
                <a:ea typeface="+mj-ea"/>
                <a:cs typeface="+mj-cs"/>
              </a:rPr>
              <a:t>60.</a:t>
            </a:r>
            <a:r>
              <a:rPr lang="en-US" sz="2300" b="0" i="0">
                <a:effectLst/>
                <a:ea typeface="+mj-ea"/>
                <a:cs typeface="+mj-cs"/>
              </a:rPr>
              <a:t> Effective enforcement is important to maintain public confidence in the planning system. Enforcement action is discretionary, and local planning authorities should act </a:t>
            </a:r>
            <a:r>
              <a:rPr lang="en-US" sz="2300" b="0" i="0">
                <a:effectLst/>
                <a:highlight>
                  <a:srgbClr val="FFFF00"/>
                </a:highlight>
                <a:ea typeface="+mj-ea"/>
                <a:cs typeface="+mj-cs"/>
              </a:rPr>
              <a:t>proportionately </a:t>
            </a:r>
            <a:r>
              <a:rPr lang="en-US" sz="2300" b="0" i="0">
                <a:effectLst/>
                <a:ea typeface="+mj-ea"/>
                <a:cs typeface="+mj-cs"/>
              </a:rPr>
              <a:t>in responding to suspected breaches of planning control. They should consider publishing a local enforcement plan to manage enforcement proactively, in a way that is appropriate to their area. This should set out how they will monitor the implementation of planning permissions, investigate alleged cases of unauthorised development and take action where appropriate.</a:t>
            </a:r>
            <a:endParaRPr lang="en-US" sz="2300">
              <a:ea typeface="+mj-ea"/>
              <a:cs typeface="+mj-cs"/>
            </a:endParaRPr>
          </a:p>
        </p:txBody>
      </p:sp>
    </p:spTree>
    <p:extLst>
      <p:ext uri="{BB962C8B-B14F-4D97-AF65-F5344CB8AC3E}">
        <p14:creationId xmlns:p14="http://schemas.microsoft.com/office/powerpoint/2010/main" val="291619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FADE6F-EEDA-B83C-8EDC-3775D9C1A912}"/>
              </a:ext>
            </a:extLst>
          </p:cNvPr>
          <p:cNvSpPr>
            <a:spLocks noGrp="1"/>
          </p:cNvSpPr>
          <p:nvPr>
            <p:ph idx="1"/>
          </p:nvPr>
        </p:nvSpPr>
        <p:spPr>
          <a:xfrm>
            <a:off x="431799" y="1246093"/>
            <a:ext cx="5892801" cy="4658293"/>
          </a:xfrm>
        </p:spPr>
        <p:txBody>
          <a:bodyPr vert="horz" lIns="91440" tIns="45720" rIns="91440" bIns="45720" rtlCol="0" anchor="t">
            <a:normAutofit/>
          </a:bodyPr>
          <a:lstStyle/>
          <a:p>
            <a:r>
              <a:rPr lang="en-GB" sz="2000" dirty="0"/>
              <a:t>6pm: Doors open and coffee/tea</a:t>
            </a:r>
          </a:p>
          <a:p>
            <a:r>
              <a:rPr lang="en-GB" sz="2000" dirty="0"/>
              <a:t>6.15pm: Welcome and introduction from new Planning Practice and Performance Manager, Tim Lethaby</a:t>
            </a:r>
          </a:p>
          <a:p>
            <a:r>
              <a:rPr lang="en-GB" sz="2000" dirty="0"/>
              <a:t>6.30pm: Update from the Development Manager, Wendy Ormsby, on Planning and Enforcement</a:t>
            </a:r>
          </a:p>
          <a:p>
            <a:r>
              <a:rPr lang="en-GB" sz="2000" dirty="0"/>
              <a:t>7pm: Update on the Community Infrastructure Levy and Section 106 by Melissa Wall, Planning Obligations </a:t>
            </a:r>
            <a:r>
              <a:rPr lang="en-GB" sz="2000"/>
              <a:t>Team Leader</a:t>
            </a:r>
            <a:endParaRPr lang="en-GB" sz="2000" dirty="0"/>
          </a:p>
          <a:p>
            <a:r>
              <a:rPr lang="en-GB" sz="2000" dirty="0"/>
              <a:t>7.30pm: Update on Local Government Reorganisation by Andy Wood, Director of Place</a:t>
            </a:r>
          </a:p>
          <a:p>
            <a:r>
              <a:rPr lang="en-GB" sz="2000" dirty="0"/>
              <a:t>8pm: Questions and close</a:t>
            </a:r>
          </a:p>
        </p:txBody>
      </p:sp>
      <p:sp>
        <p:nvSpPr>
          <p:cNvPr id="3" name="Title 2">
            <a:extLst>
              <a:ext uri="{FF2B5EF4-FFF2-40B4-BE49-F238E27FC236}">
                <a16:creationId xmlns:a16="http://schemas.microsoft.com/office/drawing/2014/main" id="{A3A6E492-6368-0FB6-FCFC-95307EFF1446}"/>
              </a:ext>
            </a:extLst>
          </p:cNvPr>
          <p:cNvSpPr>
            <a:spLocks noGrp="1"/>
          </p:cNvSpPr>
          <p:nvPr>
            <p:ph type="title"/>
          </p:nvPr>
        </p:nvSpPr>
        <p:spPr>
          <a:xfrm>
            <a:off x="665480" y="351061"/>
            <a:ext cx="2555240" cy="675099"/>
          </a:xfrm>
        </p:spPr>
        <p:txBody>
          <a:bodyPr vert="horz" lIns="91440" tIns="45720" rIns="91440" bIns="45720" rtlCol="0" anchor="b">
            <a:normAutofit fontScale="90000"/>
          </a:bodyPr>
          <a:lstStyle/>
          <a:p>
            <a:r>
              <a:rPr lang="en-US" sz="5400" dirty="0">
                <a:solidFill>
                  <a:schemeClr val="accent1"/>
                </a:solidFill>
                <a:latin typeface="+mj-lt"/>
              </a:rPr>
              <a:t>Agenda</a:t>
            </a:r>
          </a:p>
        </p:txBody>
      </p:sp>
      <p:pic>
        <p:nvPicPr>
          <p:cNvPr id="6" name="Picture 5" descr="Shaking hands after meeting in a cafe">
            <a:extLst>
              <a:ext uri="{FF2B5EF4-FFF2-40B4-BE49-F238E27FC236}">
                <a16:creationId xmlns:a16="http://schemas.microsoft.com/office/drawing/2014/main" id="{88667CCA-7345-DFE7-17AC-5AC263EC5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51" y="1507066"/>
            <a:ext cx="5238450" cy="3496821"/>
          </a:xfrm>
          <a:prstGeom prst="rect">
            <a:avLst/>
          </a:prstGeom>
        </p:spPr>
      </p:pic>
    </p:spTree>
    <p:extLst>
      <p:ext uri="{BB962C8B-B14F-4D97-AF65-F5344CB8AC3E}">
        <p14:creationId xmlns:p14="http://schemas.microsoft.com/office/powerpoint/2010/main" val="24085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C269D32B-538D-0983-49ED-0EFD2C80C9D7}"/>
              </a:ext>
            </a:extLst>
          </p:cNvPr>
          <p:cNvSpPr>
            <a:spLocks noGrp="1"/>
          </p:cNvSpPr>
          <p:nvPr>
            <p:ph type="title"/>
          </p:nvPr>
        </p:nvSpPr>
        <p:spPr>
          <a:xfrm>
            <a:off x="838200" y="787941"/>
            <a:ext cx="10515600" cy="740552"/>
          </a:xfrm>
        </p:spPr>
        <p:txBody>
          <a:bodyPr>
            <a:normAutofit fontScale="90000"/>
          </a:bodyPr>
          <a:lstStyle/>
          <a:p>
            <a:r>
              <a:rPr lang="en-GB" b="1" dirty="0"/>
              <a:t>East Devon Local Enforcement Plan, 2020</a:t>
            </a:r>
            <a:br>
              <a:rPr lang="en-US" dirty="0"/>
            </a:br>
            <a:endParaRPr lang="en-US" dirty="0"/>
          </a:p>
        </p:txBody>
      </p:sp>
      <p:graphicFrame>
        <p:nvGraphicFramePr>
          <p:cNvPr id="5" name="TextBox 2">
            <a:extLst>
              <a:ext uri="{FF2B5EF4-FFF2-40B4-BE49-F238E27FC236}">
                <a16:creationId xmlns:a16="http://schemas.microsoft.com/office/drawing/2014/main" id="{D10678A5-D70E-9F06-3CCB-09DF1FB321DB}"/>
              </a:ext>
            </a:extLst>
          </p:cNvPr>
          <p:cNvGraphicFramePr/>
          <p:nvPr/>
        </p:nvGraphicFramePr>
        <p:xfrm>
          <a:off x="838200" y="1877438"/>
          <a:ext cx="10515600" cy="4085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05A26C89-C49D-FE20-0AFF-385176E35D36}"/>
              </a:ext>
            </a:extLst>
          </p:cNvPr>
          <p:cNvPicPr>
            <a:picLocks noChangeAspect="1"/>
          </p:cNvPicPr>
          <p:nvPr/>
        </p:nvPicPr>
        <p:blipFill>
          <a:blip r:embed="rId7"/>
          <a:stretch>
            <a:fillRect/>
          </a:stretch>
        </p:blipFill>
        <p:spPr>
          <a:xfrm>
            <a:off x="7812157" y="1528493"/>
            <a:ext cx="4035286" cy="4683464"/>
          </a:xfrm>
          <a:prstGeom prst="rect">
            <a:avLst/>
          </a:prstGeom>
        </p:spPr>
      </p:pic>
    </p:spTree>
    <p:extLst>
      <p:ext uri="{BB962C8B-B14F-4D97-AF65-F5344CB8AC3E}">
        <p14:creationId xmlns:p14="http://schemas.microsoft.com/office/powerpoint/2010/main" val="142686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0C6AD0E-F084-5E66-3355-FA5DA7D8F506}"/>
              </a:ext>
            </a:extLst>
          </p:cNvPr>
          <p:cNvSpPr>
            <a:spLocks noGrp="1"/>
          </p:cNvSpPr>
          <p:nvPr>
            <p:ph type="title"/>
          </p:nvPr>
        </p:nvSpPr>
        <p:spPr>
          <a:xfrm>
            <a:off x="838200" y="787941"/>
            <a:ext cx="10515600" cy="740552"/>
          </a:xfrm>
        </p:spPr>
        <p:txBody>
          <a:bodyPr>
            <a:normAutofit fontScale="90000"/>
          </a:bodyPr>
          <a:lstStyle/>
          <a:p>
            <a:r>
              <a:rPr lang="en-GB" b="1" dirty="0"/>
              <a:t>KEY SERVICE AIMS</a:t>
            </a:r>
            <a:br>
              <a:rPr lang="en-US" dirty="0"/>
            </a:br>
            <a:endParaRPr lang="en-US" dirty="0"/>
          </a:p>
        </p:txBody>
      </p:sp>
      <p:graphicFrame>
        <p:nvGraphicFramePr>
          <p:cNvPr id="5" name="TextBox 2">
            <a:extLst>
              <a:ext uri="{FF2B5EF4-FFF2-40B4-BE49-F238E27FC236}">
                <a16:creationId xmlns:a16="http://schemas.microsoft.com/office/drawing/2014/main" id="{FC20C734-A058-D41A-C30A-5D5D2E19B79F}"/>
              </a:ext>
            </a:extLst>
          </p:cNvPr>
          <p:cNvGraphicFramePr/>
          <p:nvPr/>
        </p:nvGraphicFramePr>
        <p:xfrm>
          <a:off x="838200" y="1877438"/>
          <a:ext cx="10515600" cy="4085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24CA0B7C-0CE0-91B5-28BE-2AFBCA8C16A3}"/>
              </a:ext>
            </a:extLst>
          </p:cNvPr>
          <p:cNvPicPr>
            <a:picLocks noChangeAspect="1"/>
          </p:cNvPicPr>
          <p:nvPr/>
        </p:nvPicPr>
        <p:blipFill>
          <a:blip r:embed="rId7"/>
          <a:stretch>
            <a:fillRect/>
          </a:stretch>
        </p:blipFill>
        <p:spPr>
          <a:xfrm>
            <a:off x="7984671" y="171451"/>
            <a:ext cx="3976008" cy="2106385"/>
          </a:xfrm>
          <a:prstGeom prst="rect">
            <a:avLst/>
          </a:prstGeom>
        </p:spPr>
      </p:pic>
    </p:spTree>
    <p:extLst>
      <p:ext uri="{BB962C8B-B14F-4D97-AF65-F5344CB8AC3E}">
        <p14:creationId xmlns:p14="http://schemas.microsoft.com/office/powerpoint/2010/main" val="411098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8FCC01F4-542E-A5F4-2152-5C20F31729A0}"/>
              </a:ext>
            </a:extLst>
          </p:cNvPr>
          <p:cNvSpPr>
            <a:spLocks noGrp="1"/>
          </p:cNvSpPr>
          <p:nvPr>
            <p:ph type="title"/>
          </p:nvPr>
        </p:nvSpPr>
        <p:spPr>
          <a:xfrm>
            <a:off x="838200" y="787941"/>
            <a:ext cx="10515600" cy="740552"/>
          </a:xfrm>
        </p:spPr>
        <p:txBody>
          <a:bodyPr>
            <a:normAutofit fontScale="90000"/>
          </a:bodyPr>
          <a:lstStyle/>
          <a:p>
            <a:pPr algn="ctr"/>
            <a:r>
              <a:rPr lang="en-GB" sz="2700" b="1" dirty="0"/>
              <a:t>High Priority Complaints – Requiring Immediate Investigation </a:t>
            </a:r>
            <a:br>
              <a:rPr lang="en-US" dirty="0"/>
            </a:br>
            <a:endParaRPr lang="en-US" dirty="0"/>
          </a:p>
        </p:txBody>
      </p:sp>
      <p:graphicFrame>
        <p:nvGraphicFramePr>
          <p:cNvPr id="7" name="TextBox 2">
            <a:extLst>
              <a:ext uri="{FF2B5EF4-FFF2-40B4-BE49-F238E27FC236}">
                <a16:creationId xmlns:a16="http://schemas.microsoft.com/office/drawing/2014/main" id="{70EAB591-366C-B861-8EE3-59B22DF584F8}"/>
              </a:ext>
            </a:extLst>
          </p:cNvPr>
          <p:cNvGraphicFramePr/>
          <p:nvPr/>
        </p:nvGraphicFramePr>
        <p:xfrm>
          <a:off x="838200" y="1877438"/>
          <a:ext cx="10515600" cy="4085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860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0A9F1F4B-C5ED-6FFC-19BC-40D9E913B133}"/>
              </a:ext>
            </a:extLst>
          </p:cNvPr>
          <p:cNvSpPr>
            <a:spLocks noGrp="1"/>
          </p:cNvSpPr>
          <p:nvPr>
            <p:ph type="title"/>
          </p:nvPr>
        </p:nvSpPr>
        <p:spPr>
          <a:xfrm>
            <a:off x="838200" y="787941"/>
            <a:ext cx="10515600" cy="740552"/>
          </a:xfrm>
        </p:spPr>
        <p:txBody>
          <a:bodyPr>
            <a:normAutofit fontScale="90000"/>
          </a:bodyPr>
          <a:lstStyle/>
          <a:p>
            <a:r>
              <a:rPr lang="en-GB" sz="2200" b="1" dirty="0"/>
              <a:t>2. Medium Priority Complaints – Investigation to commence and complainant to be informed of progress within 15 working days </a:t>
            </a:r>
            <a:br>
              <a:rPr lang="en-US" dirty="0"/>
            </a:br>
            <a:endParaRPr lang="en-US" dirty="0"/>
          </a:p>
        </p:txBody>
      </p:sp>
      <p:graphicFrame>
        <p:nvGraphicFramePr>
          <p:cNvPr id="7" name="TextBox 2">
            <a:extLst>
              <a:ext uri="{FF2B5EF4-FFF2-40B4-BE49-F238E27FC236}">
                <a16:creationId xmlns:a16="http://schemas.microsoft.com/office/drawing/2014/main" id="{CEE32DF5-4567-810A-7BD0-B81AF367A942}"/>
              </a:ext>
            </a:extLst>
          </p:cNvPr>
          <p:cNvGraphicFramePr/>
          <p:nvPr/>
        </p:nvGraphicFramePr>
        <p:xfrm>
          <a:off x="838200" y="1877438"/>
          <a:ext cx="10515600" cy="4085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42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BF765E-FA79-55A2-49DE-6BF8D2746939}"/>
              </a:ext>
            </a:extLst>
          </p:cNvPr>
          <p:cNvPicPr>
            <a:picLocks noChangeAspect="1"/>
          </p:cNvPicPr>
          <p:nvPr/>
        </p:nvPicPr>
        <p:blipFill>
          <a:blip r:embed="rId2"/>
          <a:stretch>
            <a:fillRect/>
          </a:stretch>
        </p:blipFill>
        <p:spPr>
          <a:xfrm>
            <a:off x="453353" y="1030549"/>
            <a:ext cx="11088647" cy="4324954"/>
          </a:xfrm>
          <a:prstGeom prst="rect">
            <a:avLst/>
          </a:prstGeom>
        </p:spPr>
      </p:pic>
    </p:spTree>
    <p:extLst>
      <p:ext uri="{BB962C8B-B14F-4D97-AF65-F5344CB8AC3E}">
        <p14:creationId xmlns:p14="http://schemas.microsoft.com/office/powerpoint/2010/main" val="375989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D57C5272-2940-2001-1F57-CC750F31C657}"/>
              </a:ext>
            </a:extLst>
          </p:cNvPr>
          <p:cNvSpPr>
            <a:spLocks noGrp="1"/>
          </p:cNvSpPr>
          <p:nvPr>
            <p:ph type="title"/>
          </p:nvPr>
        </p:nvSpPr>
        <p:spPr>
          <a:xfrm>
            <a:off x="838200" y="787941"/>
            <a:ext cx="10515600" cy="740552"/>
          </a:xfrm>
        </p:spPr>
        <p:txBody>
          <a:bodyPr anchor="t">
            <a:normAutofit/>
          </a:bodyPr>
          <a:lstStyle/>
          <a:p>
            <a:r>
              <a:rPr lang="en-GB" sz="2200" b="1"/>
              <a:t>Time limits for taking enforcement action</a:t>
            </a:r>
            <a:br>
              <a:rPr lang="en-US" sz="2200"/>
            </a:br>
            <a:endParaRPr lang="en-US" sz="2200"/>
          </a:p>
        </p:txBody>
      </p:sp>
      <p:graphicFrame>
        <p:nvGraphicFramePr>
          <p:cNvPr id="15" name="TextBox 2">
            <a:extLst>
              <a:ext uri="{FF2B5EF4-FFF2-40B4-BE49-F238E27FC236}">
                <a16:creationId xmlns:a16="http://schemas.microsoft.com/office/drawing/2014/main" id="{9DA6955B-81BE-2352-B181-F0CC51CF6A99}"/>
              </a:ext>
            </a:extLst>
          </p:cNvPr>
          <p:cNvGraphicFramePr/>
          <p:nvPr/>
        </p:nvGraphicFramePr>
        <p:xfrm>
          <a:off x="838200" y="1877438"/>
          <a:ext cx="10515600" cy="4085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78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CA523E-EAEA-9672-931F-37497CEF8F38}"/>
              </a:ext>
            </a:extLst>
          </p:cNvPr>
          <p:cNvPicPr>
            <a:picLocks noChangeAspect="1"/>
          </p:cNvPicPr>
          <p:nvPr/>
        </p:nvPicPr>
        <p:blipFill>
          <a:blip r:embed="rId2"/>
          <a:stretch>
            <a:fillRect/>
          </a:stretch>
        </p:blipFill>
        <p:spPr>
          <a:xfrm>
            <a:off x="1669208" y="68263"/>
            <a:ext cx="8853584" cy="6175375"/>
          </a:xfrm>
          <a:prstGeom prst="rect">
            <a:avLst/>
          </a:prstGeom>
          <a:noFill/>
        </p:spPr>
      </p:pic>
    </p:spTree>
    <p:extLst>
      <p:ext uri="{BB962C8B-B14F-4D97-AF65-F5344CB8AC3E}">
        <p14:creationId xmlns:p14="http://schemas.microsoft.com/office/powerpoint/2010/main" val="115872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extBox 2">
            <a:extLst>
              <a:ext uri="{FF2B5EF4-FFF2-40B4-BE49-F238E27FC236}">
                <a16:creationId xmlns:a16="http://schemas.microsoft.com/office/drawing/2014/main" id="{C9516907-3316-52ED-8889-79528EFC8446}"/>
              </a:ext>
            </a:extLst>
          </p:cNvPr>
          <p:cNvGraphicFramePr/>
          <p:nvPr/>
        </p:nvGraphicFramePr>
        <p:xfrm>
          <a:off x="431321" y="1511238"/>
          <a:ext cx="10922479" cy="4375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738012F0-C576-62BC-4E0F-16CE252ACB79}"/>
              </a:ext>
            </a:extLst>
          </p:cNvPr>
          <p:cNvPicPr>
            <a:picLocks noChangeAspect="1"/>
          </p:cNvPicPr>
          <p:nvPr/>
        </p:nvPicPr>
        <p:blipFill>
          <a:blip r:embed="rId7"/>
          <a:stretch>
            <a:fillRect/>
          </a:stretch>
        </p:blipFill>
        <p:spPr>
          <a:xfrm>
            <a:off x="4486050" y="4604657"/>
            <a:ext cx="3219899" cy="1600200"/>
          </a:xfrm>
          <a:prstGeom prst="rect">
            <a:avLst/>
          </a:prstGeom>
        </p:spPr>
      </p:pic>
    </p:spTree>
    <p:extLst>
      <p:ext uri="{BB962C8B-B14F-4D97-AF65-F5344CB8AC3E}">
        <p14:creationId xmlns:p14="http://schemas.microsoft.com/office/powerpoint/2010/main" val="103388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AE8F54-70B2-B629-1EA9-83B2EE04075A}"/>
              </a:ext>
            </a:extLst>
          </p:cNvPr>
          <p:cNvPicPr>
            <a:picLocks noChangeAspect="1"/>
          </p:cNvPicPr>
          <p:nvPr/>
        </p:nvPicPr>
        <p:blipFill>
          <a:blip r:embed="rId2"/>
          <a:stretch>
            <a:fillRect/>
          </a:stretch>
        </p:blipFill>
        <p:spPr>
          <a:xfrm>
            <a:off x="0" y="127184"/>
            <a:ext cx="12192000" cy="6174225"/>
          </a:xfrm>
          <a:prstGeom prst="rect">
            <a:avLst/>
          </a:prstGeom>
        </p:spPr>
      </p:pic>
    </p:spTree>
    <p:extLst>
      <p:ext uri="{BB962C8B-B14F-4D97-AF65-F5344CB8AC3E}">
        <p14:creationId xmlns:p14="http://schemas.microsoft.com/office/powerpoint/2010/main" val="130872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3349B0-32E6-5146-7E89-C83B6173E25D}"/>
              </a:ext>
            </a:extLst>
          </p:cNvPr>
          <p:cNvSpPr txBox="1"/>
          <p:nvPr/>
        </p:nvSpPr>
        <p:spPr>
          <a:xfrm>
            <a:off x="2125579" y="393032"/>
            <a:ext cx="9063531" cy="782778"/>
          </a:xfrm>
          <a:prstGeom prst="rect">
            <a:avLst/>
          </a:prstGeom>
          <a:noFill/>
        </p:spPr>
        <p:txBody>
          <a:bodyPr wrap="square">
            <a:spAutoFit/>
          </a:bodyPr>
          <a:lstStyle/>
          <a:p>
            <a:pPr>
              <a:lnSpc>
                <a:spcPct val="115000"/>
              </a:lnSpc>
              <a:spcAft>
                <a:spcPts val="800"/>
              </a:spcAft>
              <a:buNone/>
            </a:pPr>
            <a:r>
              <a:rPr lang="en-GB" sz="2000" b="1" kern="100" dirty="0">
                <a:effectLst/>
                <a:latin typeface="Aptos" panose="020B0004020202020204" pitchFamily="34" charset="0"/>
                <a:ea typeface="Aptos" panose="020B0004020202020204" pitchFamily="34" charset="0"/>
                <a:cs typeface="Times New Roman" panose="02020603050405020304" pitchFamily="18" charset="0"/>
              </a:rPr>
              <a:t>Case Study:  </a:t>
            </a:r>
            <a:r>
              <a:rPr lang="en-GB" sz="2000" b="1" kern="100" dirty="0" err="1">
                <a:effectLst/>
                <a:latin typeface="Aptos" panose="020B0004020202020204" pitchFamily="34" charset="0"/>
                <a:ea typeface="Aptos" panose="020B0004020202020204" pitchFamily="34" charset="0"/>
                <a:cs typeface="Times New Roman" panose="02020603050405020304" pitchFamily="18" charset="0"/>
              </a:rPr>
              <a:t>Stopgate</a:t>
            </a:r>
            <a:r>
              <a:rPr lang="en-GB" sz="2000" b="1" kern="100" dirty="0">
                <a:effectLst/>
                <a:latin typeface="Aptos" panose="020B0004020202020204" pitchFamily="34" charset="0"/>
                <a:ea typeface="Aptos" panose="020B0004020202020204" pitchFamily="34" charset="0"/>
                <a:cs typeface="Times New Roman" panose="02020603050405020304" pitchFamily="18" charset="0"/>
              </a:rPr>
              <a:t> Farm, </a:t>
            </a:r>
            <a:r>
              <a:rPr lang="en-GB" sz="2000" b="1" kern="100" dirty="0" err="1">
                <a:effectLst/>
                <a:latin typeface="Aptos" panose="020B0004020202020204" pitchFamily="34" charset="0"/>
                <a:ea typeface="Aptos" panose="020B0004020202020204" pitchFamily="34" charset="0"/>
                <a:cs typeface="Times New Roman" panose="02020603050405020304" pitchFamily="18" charset="0"/>
              </a:rPr>
              <a:t>Yarcombe</a:t>
            </a:r>
            <a:r>
              <a:rPr lang="en-GB" sz="2000" b="1" kern="100" dirty="0">
                <a:effectLst/>
                <a:latin typeface="Aptos" panose="020B0004020202020204" pitchFamily="34" charset="0"/>
                <a:ea typeface="Aptos" panose="020B0004020202020204" pitchFamily="34" charset="0"/>
                <a:cs typeface="Times New Roman" panose="02020603050405020304" pitchFamily="18" charset="0"/>
              </a:rPr>
              <a:t>, Honiton – unauthorised use and development of land to provide a concrete batching plant.</a:t>
            </a:r>
          </a:p>
        </p:txBody>
      </p:sp>
      <p:pic>
        <p:nvPicPr>
          <p:cNvPr id="5" name="Picture 4">
            <a:extLst>
              <a:ext uri="{FF2B5EF4-FFF2-40B4-BE49-F238E27FC236}">
                <a16:creationId xmlns:a16="http://schemas.microsoft.com/office/drawing/2014/main" id="{B61516FE-863D-9764-59AB-0716E69499C7}"/>
              </a:ext>
            </a:extLst>
          </p:cNvPr>
          <p:cNvPicPr>
            <a:picLocks noChangeAspect="1"/>
          </p:cNvPicPr>
          <p:nvPr/>
        </p:nvPicPr>
        <p:blipFill>
          <a:blip r:embed="rId2"/>
          <a:stretch>
            <a:fillRect/>
          </a:stretch>
        </p:blipFill>
        <p:spPr>
          <a:xfrm>
            <a:off x="403124" y="1769806"/>
            <a:ext cx="5692876" cy="4002670"/>
          </a:xfrm>
          <a:prstGeom prst="rect">
            <a:avLst/>
          </a:prstGeom>
        </p:spPr>
      </p:pic>
      <p:pic>
        <p:nvPicPr>
          <p:cNvPr id="7" name="Picture 6">
            <a:extLst>
              <a:ext uri="{FF2B5EF4-FFF2-40B4-BE49-F238E27FC236}">
                <a16:creationId xmlns:a16="http://schemas.microsoft.com/office/drawing/2014/main" id="{6E72419F-C47F-B4A0-7C07-6E891778F857}"/>
              </a:ext>
            </a:extLst>
          </p:cNvPr>
          <p:cNvPicPr>
            <a:picLocks noChangeAspect="1"/>
          </p:cNvPicPr>
          <p:nvPr/>
        </p:nvPicPr>
        <p:blipFill>
          <a:blip r:embed="rId3"/>
          <a:stretch>
            <a:fillRect/>
          </a:stretch>
        </p:blipFill>
        <p:spPr>
          <a:xfrm>
            <a:off x="6253317" y="1769805"/>
            <a:ext cx="5692876" cy="3978855"/>
          </a:xfrm>
          <a:prstGeom prst="rect">
            <a:avLst/>
          </a:prstGeom>
        </p:spPr>
      </p:pic>
    </p:spTree>
    <p:extLst>
      <p:ext uri="{BB962C8B-B14F-4D97-AF65-F5344CB8AC3E}">
        <p14:creationId xmlns:p14="http://schemas.microsoft.com/office/powerpoint/2010/main" val="376714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32FDF7-8DBA-8D3E-C502-3DFED19047E0}"/>
              </a:ext>
            </a:extLst>
          </p:cNvPr>
          <p:cNvSpPr>
            <a:spLocks noGrp="1"/>
          </p:cNvSpPr>
          <p:nvPr>
            <p:ph idx="1"/>
          </p:nvPr>
        </p:nvSpPr>
        <p:spPr>
          <a:xfrm>
            <a:off x="633804" y="1271154"/>
            <a:ext cx="6284808" cy="4641273"/>
          </a:xfrm>
        </p:spPr>
        <p:txBody>
          <a:bodyPr>
            <a:normAutofit lnSpcReduction="10000"/>
          </a:bodyPr>
          <a:lstStyle/>
          <a:p>
            <a:pPr>
              <a:lnSpc>
                <a:spcPct val="100000"/>
              </a:lnSpc>
              <a:buFont typeface="Arial" panose="020B0604020202020204" pitchFamily="34" charset="0"/>
              <a:buChar char="•"/>
            </a:pPr>
            <a:r>
              <a:rPr lang="en-GB" sz="2800" dirty="0">
                <a:solidFill>
                  <a:srgbClr val="222222"/>
                </a:solidFill>
                <a:cs typeface="Arial" panose="020B0604020202020204" pitchFamily="34" charset="0"/>
              </a:rPr>
              <a:t>Started as new Planning Practice and Performance Manager in December</a:t>
            </a:r>
          </a:p>
          <a:p>
            <a:pPr>
              <a:lnSpc>
                <a:spcPct val="100000"/>
              </a:lnSpc>
              <a:buFont typeface="Arial" panose="020B0604020202020204" pitchFamily="34" charset="0"/>
              <a:buChar char="•"/>
            </a:pPr>
            <a:r>
              <a:rPr lang="en-GB" sz="2800" dirty="0">
                <a:solidFill>
                  <a:srgbClr val="222222"/>
                </a:solidFill>
                <a:cs typeface="Arial" panose="020B0604020202020204" pitchFamily="34" charset="0"/>
              </a:rPr>
              <a:t>Background in Senior Management in the media industry</a:t>
            </a:r>
          </a:p>
          <a:p>
            <a:pPr>
              <a:lnSpc>
                <a:spcPct val="100000"/>
              </a:lnSpc>
              <a:buFont typeface="Arial" panose="020B0604020202020204" pitchFamily="34" charset="0"/>
              <a:buChar char="•"/>
            </a:pPr>
            <a:r>
              <a:rPr lang="en-GB" sz="2800" dirty="0">
                <a:solidFill>
                  <a:srgbClr val="222222"/>
                </a:solidFill>
                <a:cs typeface="Arial" panose="020B0604020202020204" pitchFamily="34" charset="0"/>
              </a:rPr>
              <a:t>Extensive knowledge and experience with the planning system</a:t>
            </a:r>
          </a:p>
          <a:p>
            <a:pPr>
              <a:lnSpc>
                <a:spcPct val="100000"/>
              </a:lnSpc>
              <a:buFont typeface="Arial" panose="020B0604020202020204" pitchFamily="34" charset="0"/>
              <a:buChar char="•"/>
            </a:pPr>
            <a:r>
              <a:rPr lang="en-GB" sz="2800" dirty="0">
                <a:solidFill>
                  <a:srgbClr val="222222"/>
                </a:solidFill>
                <a:cs typeface="Arial" panose="020B0604020202020204" pitchFamily="34" charset="0"/>
              </a:rPr>
              <a:t>West Country born and bred – know the area</a:t>
            </a:r>
          </a:p>
          <a:p>
            <a:pPr marL="0" indent="0">
              <a:lnSpc>
                <a:spcPct val="100000"/>
              </a:lnSpc>
              <a:buNone/>
            </a:pPr>
            <a:endParaRPr lang="en-GB" sz="2800" dirty="0">
              <a:solidFill>
                <a:srgbClr val="222222"/>
              </a:solidFill>
              <a:cs typeface="Arial" panose="020B0604020202020204" pitchFamily="34" charset="0"/>
            </a:endParaRPr>
          </a:p>
          <a:p>
            <a:endParaRPr lang="en-GB" sz="2400" dirty="0">
              <a:solidFill>
                <a:schemeClr val="tx1"/>
              </a:solidFill>
              <a:latin typeface="Arial" panose="020B0604020202020204" pitchFamily="34" charset="0"/>
              <a:cs typeface="Arial" panose="020B0604020202020204" pitchFamily="34" charset="0"/>
            </a:endParaRPr>
          </a:p>
          <a:p>
            <a:endParaRPr lang="en-GB" sz="2400" dirty="0">
              <a:solidFill>
                <a:schemeClr val="tx1"/>
              </a:solidFill>
              <a:latin typeface="Arial" panose="020B0604020202020204" pitchFamily="34" charset="0"/>
              <a:cs typeface="Arial" panose="020B0604020202020204" pitchFamily="34" charset="0"/>
            </a:endParaRPr>
          </a:p>
          <a:p>
            <a:endParaRPr lang="en-GB" sz="2400" b="1" dirty="0">
              <a:solidFill>
                <a:srgbClr val="222222"/>
              </a:solidFill>
              <a:cs typeface="Arial" panose="020B0604020202020204" pitchFamily="34" charset="0"/>
            </a:endParaRPr>
          </a:p>
          <a:p>
            <a:endParaRPr lang="en-GB" sz="2400" b="1" dirty="0">
              <a:solidFill>
                <a:srgbClr val="222222"/>
              </a:solidFill>
              <a:cs typeface="Arial" panose="020B0604020202020204" pitchFamily="34" charset="0"/>
            </a:endParaRPr>
          </a:p>
          <a:p>
            <a:endParaRPr lang="en-GB" dirty="0"/>
          </a:p>
        </p:txBody>
      </p:sp>
      <p:sp>
        <p:nvSpPr>
          <p:cNvPr id="3" name="Title 2">
            <a:extLst>
              <a:ext uri="{FF2B5EF4-FFF2-40B4-BE49-F238E27FC236}">
                <a16:creationId xmlns:a16="http://schemas.microsoft.com/office/drawing/2014/main" id="{47AD2E3A-DD85-6407-22A0-22419CD7020A}"/>
              </a:ext>
            </a:extLst>
          </p:cNvPr>
          <p:cNvSpPr>
            <a:spLocks noGrp="1"/>
          </p:cNvSpPr>
          <p:nvPr>
            <p:ph type="title"/>
          </p:nvPr>
        </p:nvSpPr>
        <p:spPr>
          <a:xfrm>
            <a:off x="633804" y="350492"/>
            <a:ext cx="10515600" cy="740552"/>
          </a:xfrm>
        </p:spPr>
        <p:txBody>
          <a:bodyPr>
            <a:normAutofit/>
          </a:bodyPr>
          <a:lstStyle/>
          <a:p>
            <a:r>
              <a:rPr lang="en-GB" dirty="0">
                <a:solidFill>
                  <a:schemeClr val="accent1"/>
                </a:solidFill>
              </a:rPr>
              <a:t>A new face in planning - Tim Lethaby</a:t>
            </a:r>
          </a:p>
        </p:txBody>
      </p:sp>
      <p:pic>
        <p:nvPicPr>
          <p:cNvPr id="6" name="Picture 5">
            <a:extLst>
              <a:ext uri="{FF2B5EF4-FFF2-40B4-BE49-F238E27FC236}">
                <a16:creationId xmlns:a16="http://schemas.microsoft.com/office/drawing/2014/main" id="{AC6CB08F-866D-931D-D196-AFAF6C8B6D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45829" y="1662545"/>
            <a:ext cx="2970321" cy="2949837"/>
          </a:xfrm>
          <a:prstGeom prst="rect">
            <a:avLst/>
          </a:prstGeom>
        </p:spPr>
      </p:pic>
    </p:spTree>
    <p:extLst>
      <p:ext uri="{BB962C8B-B14F-4D97-AF65-F5344CB8AC3E}">
        <p14:creationId xmlns:p14="http://schemas.microsoft.com/office/powerpoint/2010/main" val="350056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F83D479-9441-C613-5998-B08A922B79C3}"/>
              </a:ext>
            </a:extLst>
          </p:cNvPr>
          <p:cNvSpPr txBox="1"/>
          <p:nvPr/>
        </p:nvSpPr>
        <p:spPr>
          <a:xfrm>
            <a:off x="838200" y="1071717"/>
            <a:ext cx="10515600" cy="5216787"/>
          </a:xfrm>
          <a:prstGeom prst="rect">
            <a:avLst/>
          </a:prstGeom>
        </p:spPr>
        <p:txBody>
          <a:bodyPr>
            <a:noAutofit/>
          </a:bodyPr>
          <a:lstStyle/>
          <a:p>
            <a:pPr marL="447675" indent="-447675">
              <a:lnSpc>
                <a:spcPct val="90000"/>
              </a:lnSpc>
              <a:spcBef>
                <a:spcPts val="1000"/>
              </a:spcBef>
              <a:buFont typeface="Arial" panose="020B0604020202020204" pitchFamily="34" charset="0"/>
              <a:buChar char="●"/>
            </a:pPr>
            <a:r>
              <a:rPr lang="en-US" sz="1600" dirty="0">
                <a:effectLst/>
              </a:rPr>
              <a:t>20/8/2020   	Complaint received from a member of the public</a:t>
            </a:r>
          </a:p>
          <a:p>
            <a:pPr marL="447675" indent="-447675">
              <a:lnSpc>
                <a:spcPct val="90000"/>
              </a:lnSpc>
              <a:spcBef>
                <a:spcPts val="1000"/>
              </a:spcBef>
              <a:buFont typeface="Arial" panose="020B0604020202020204" pitchFamily="34" charset="0"/>
              <a:buChar char="●"/>
            </a:pPr>
            <a:r>
              <a:rPr lang="en-US" sz="1600" dirty="0">
                <a:effectLst/>
              </a:rPr>
              <a:t>1/9/2020	Site visit by enforcement officer who observed an </a:t>
            </a:r>
            <a:r>
              <a:rPr lang="en-US" sz="1600" dirty="0" err="1">
                <a:effectLst/>
              </a:rPr>
              <a:t>unauthorised</a:t>
            </a:r>
            <a:r>
              <a:rPr lang="en-US" sz="1600" dirty="0">
                <a:effectLst/>
              </a:rPr>
              <a:t> concrete pad with a new 			concrete production unit and business</a:t>
            </a:r>
          </a:p>
          <a:p>
            <a:pPr marL="447675" indent="-447675">
              <a:lnSpc>
                <a:spcPct val="90000"/>
              </a:lnSpc>
              <a:spcBef>
                <a:spcPts val="1000"/>
              </a:spcBef>
              <a:buFont typeface="Arial" panose="020B0604020202020204" pitchFamily="34" charset="0"/>
              <a:buChar char="●"/>
            </a:pPr>
            <a:r>
              <a:rPr lang="en-US" sz="1600" dirty="0">
                <a:effectLst/>
              </a:rPr>
              <a:t>8/10/20	Letter sent to landowner advising the development should be removed or a retrospective 			application submitted.</a:t>
            </a:r>
          </a:p>
          <a:p>
            <a:pPr marL="447675" indent="-447675">
              <a:lnSpc>
                <a:spcPct val="90000"/>
              </a:lnSpc>
              <a:spcBef>
                <a:spcPts val="1000"/>
              </a:spcBef>
              <a:buFont typeface="Arial" panose="020B0604020202020204" pitchFamily="34" charset="0"/>
              <a:buChar char="●"/>
            </a:pPr>
            <a:r>
              <a:rPr lang="en-US" sz="1600" dirty="0">
                <a:effectLst/>
              </a:rPr>
              <a:t>9/12/2020	Further letter sent.</a:t>
            </a:r>
          </a:p>
          <a:p>
            <a:pPr marL="447675" indent="-447675">
              <a:lnSpc>
                <a:spcPct val="90000"/>
              </a:lnSpc>
              <a:spcBef>
                <a:spcPts val="1000"/>
              </a:spcBef>
              <a:buFont typeface="Arial" panose="020B0604020202020204" pitchFamily="34" charset="0"/>
              <a:buChar char="●"/>
            </a:pPr>
            <a:r>
              <a:rPr lang="en-US" sz="1600" dirty="0">
                <a:effectLst/>
              </a:rPr>
              <a:t>2/2/2021	Final letter sent advising that enforcement proceedings would commence if no</a:t>
            </a:r>
            <a:r>
              <a:rPr lang="en-US" sz="1600" dirty="0"/>
              <a:t> response.</a:t>
            </a:r>
            <a:endParaRPr lang="en-US" sz="1600" dirty="0">
              <a:effectLst/>
            </a:endParaRPr>
          </a:p>
          <a:p>
            <a:pPr marL="447675" indent="-447675">
              <a:lnSpc>
                <a:spcPct val="90000"/>
              </a:lnSpc>
              <a:spcBef>
                <a:spcPts val="1000"/>
              </a:spcBef>
              <a:buFont typeface="Arial" panose="020B0604020202020204" pitchFamily="34" charset="0"/>
              <a:buChar char="●"/>
            </a:pPr>
            <a:r>
              <a:rPr lang="en-US" sz="1600" dirty="0">
                <a:effectLst/>
              </a:rPr>
              <a:t>25/3/2021	Planning application received to retain the cement silo,  water silo, site office and concrete pad</a:t>
            </a:r>
          </a:p>
          <a:p>
            <a:pPr marL="447675" indent="-447675">
              <a:lnSpc>
                <a:spcPct val="90000"/>
              </a:lnSpc>
              <a:spcBef>
                <a:spcPts val="1000"/>
              </a:spcBef>
              <a:buFont typeface="Arial" panose="020B0604020202020204" pitchFamily="34" charset="0"/>
              <a:buChar char="●"/>
            </a:pPr>
            <a:r>
              <a:rPr lang="en-US" sz="1600" dirty="0">
                <a:effectLst/>
              </a:rPr>
              <a:t>3/12/2021	Application refused.</a:t>
            </a:r>
          </a:p>
          <a:p>
            <a:pPr marL="447675" indent="-447675">
              <a:lnSpc>
                <a:spcPct val="90000"/>
              </a:lnSpc>
              <a:spcBef>
                <a:spcPts val="1000"/>
              </a:spcBef>
              <a:buFont typeface="Arial" panose="020B0604020202020204" pitchFamily="34" charset="0"/>
              <a:buChar char="●"/>
            </a:pPr>
            <a:r>
              <a:rPr lang="en-US" sz="1600" dirty="0">
                <a:effectLst/>
              </a:rPr>
              <a:t>9/5/2022	Enforcement notice served requiring removal all of plant and ceasing of use, with 6 months to 		comply from date notice takes effect.</a:t>
            </a:r>
          </a:p>
          <a:p>
            <a:pPr marL="447675" indent="-447675">
              <a:lnSpc>
                <a:spcPct val="90000"/>
              </a:lnSpc>
              <a:spcBef>
                <a:spcPts val="1000"/>
              </a:spcBef>
              <a:buFont typeface="Arial" panose="020B0604020202020204" pitchFamily="34" charset="0"/>
              <a:buChar char="●"/>
            </a:pPr>
            <a:r>
              <a:rPr lang="en-US" sz="1600" dirty="0">
                <a:effectLst/>
              </a:rPr>
              <a:t>11/5/2022	Appeal submitted against the enforcement notice and the refusal of planning permission 			submitted to PINs.</a:t>
            </a:r>
          </a:p>
          <a:p>
            <a:pPr marL="447675" indent="-447675">
              <a:lnSpc>
                <a:spcPct val="90000"/>
              </a:lnSpc>
              <a:spcBef>
                <a:spcPts val="1000"/>
              </a:spcBef>
              <a:buFont typeface="Arial" panose="020B0604020202020204" pitchFamily="34" charset="0"/>
              <a:buChar char="●"/>
            </a:pPr>
            <a:r>
              <a:rPr lang="en-US" sz="1600" dirty="0">
                <a:effectLst/>
              </a:rPr>
              <a:t>7/2/2023	Appeals dismissed.</a:t>
            </a:r>
          </a:p>
          <a:p>
            <a:pPr marL="447675" indent="-447675">
              <a:lnSpc>
                <a:spcPct val="90000"/>
              </a:lnSpc>
              <a:spcBef>
                <a:spcPts val="1000"/>
              </a:spcBef>
              <a:buFont typeface="Arial" panose="020B0604020202020204" pitchFamily="34" charset="0"/>
              <a:buChar char="●"/>
            </a:pPr>
            <a:r>
              <a:rPr lang="en-US" sz="1600" dirty="0">
                <a:effectLst/>
              </a:rPr>
              <a:t>6/10/2023  	Site visit confirmed the notice had been complied with and case closed.  </a:t>
            </a:r>
          </a:p>
          <a:p>
            <a:pPr lvl="3">
              <a:lnSpc>
                <a:spcPct val="90000"/>
              </a:lnSpc>
              <a:spcBef>
                <a:spcPts val="1000"/>
              </a:spcBef>
            </a:pPr>
            <a:r>
              <a:rPr lang="en-US" sz="1600" b="1" dirty="0"/>
              <a:t>	</a:t>
            </a:r>
            <a:r>
              <a:rPr lang="en-US" sz="1600" b="1" dirty="0">
                <a:effectLst/>
              </a:rPr>
              <a:t>3 year time scale</a:t>
            </a:r>
          </a:p>
        </p:txBody>
      </p:sp>
      <p:sp>
        <p:nvSpPr>
          <p:cNvPr id="20" name="Title 2">
            <a:extLst>
              <a:ext uri="{FF2B5EF4-FFF2-40B4-BE49-F238E27FC236}">
                <a16:creationId xmlns:a16="http://schemas.microsoft.com/office/drawing/2014/main" id="{BDF79914-1A19-4C7C-84F4-1AD5F7436FAF}"/>
              </a:ext>
            </a:extLst>
          </p:cNvPr>
          <p:cNvSpPr>
            <a:spLocks noGrp="1"/>
          </p:cNvSpPr>
          <p:nvPr>
            <p:ph type="title"/>
          </p:nvPr>
        </p:nvSpPr>
        <p:spPr>
          <a:xfrm>
            <a:off x="838200" y="393291"/>
            <a:ext cx="10515600" cy="678426"/>
          </a:xfrm>
        </p:spPr>
        <p:txBody>
          <a:bodyPr/>
          <a:lstStyle/>
          <a:p>
            <a:pPr algn="ctr"/>
            <a:r>
              <a:rPr lang="en-US" dirty="0"/>
              <a:t>Time Line</a:t>
            </a:r>
          </a:p>
        </p:txBody>
      </p:sp>
    </p:spTree>
    <p:extLst>
      <p:ext uri="{BB962C8B-B14F-4D97-AF65-F5344CB8AC3E}">
        <p14:creationId xmlns:p14="http://schemas.microsoft.com/office/powerpoint/2010/main" val="181974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F024F-DC98-3AE2-3C94-CA9E25F7B66E}"/>
              </a:ext>
            </a:extLst>
          </p:cNvPr>
          <p:cNvPicPr>
            <a:picLocks noChangeAspect="1"/>
          </p:cNvPicPr>
          <p:nvPr/>
        </p:nvPicPr>
        <p:blipFill>
          <a:blip r:embed="rId2"/>
          <a:stretch>
            <a:fillRect/>
          </a:stretch>
        </p:blipFill>
        <p:spPr>
          <a:xfrm>
            <a:off x="2153265" y="489870"/>
            <a:ext cx="7561006" cy="5636387"/>
          </a:xfrm>
          <a:prstGeom prst="rect">
            <a:avLst/>
          </a:prstGeom>
        </p:spPr>
      </p:pic>
    </p:spTree>
    <p:extLst>
      <p:ext uri="{BB962C8B-B14F-4D97-AF65-F5344CB8AC3E}">
        <p14:creationId xmlns:p14="http://schemas.microsoft.com/office/powerpoint/2010/main" val="44049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7792BC-806B-79F2-F06F-FF7AC1E88BF7}"/>
              </a:ext>
            </a:extLst>
          </p:cNvPr>
          <p:cNvSpPr txBox="1"/>
          <p:nvPr/>
        </p:nvSpPr>
        <p:spPr>
          <a:xfrm>
            <a:off x="1461247" y="905436"/>
            <a:ext cx="9412941" cy="971741"/>
          </a:xfrm>
          <a:prstGeom prst="rect">
            <a:avLst/>
          </a:prstGeom>
          <a:noFill/>
        </p:spPr>
        <p:txBody>
          <a:bodyPr wrap="square">
            <a:spAutoFit/>
          </a:bodyPr>
          <a:lstStyle/>
          <a:p>
            <a:pPr algn="ctr">
              <a:lnSpc>
                <a:spcPct val="107000"/>
              </a:lnSpc>
              <a:spcAft>
                <a:spcPts val="800"/>
              </a:spcAft>
            </a:pPr>
            <a:endParaRPr lang="en-GB" sz="2400" kern="100" dirty="0">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B7D7276-19A7-BAFE-FA32-D426D8C988A1}"/>
              </a:ext>
            </a:extLst>
          </p:cNvPr>
          <p:cNvPicPr>
            <a:picLocks noChangeAspect="1"/>
          </p:cNvPicPr>
          <p:nvPr/>
        </p:nvPicPr>
        <p:blipFill>
          <a:blip r:embed="rId2"/>
          <a:stretch>
            <a:fillRect/>
          </a:stretch>
        </p:blipFill>
        <p:spPr>
          <a:xfrm>
            <a:off x="1949570" y="706129"/>
            <a:ext cx="8580308" cy="5185713"/>
          </a:xfrm>
          <a:prstGeom prst="rect">
            <a:avLst/>
          </a:prstGeom>
        </p:spPr>
      </p:pic>
    </p:spTree>
    <p:extLst>
      <p:ext uri="{BB962C8B-B14F-4D97-AF65-F5344CB8AC3E}">
        <p14:creationId xmlns:p14="http://schemas.microsoft.com/office/powerpoint/2010/main" val="406840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 name="Rectangle 1125">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28" name="Rectangle 1127">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2" name="Title 1">
            <a:extLst>
              <a:ext uri="{FF2B5EF4-FFF2-40B4-BE49-F238E27FC236}">
                <a16:creationId xmlns:a16="http://schemas.microsoft.com/office/drawing/2014/main" id="{E704BB33-20B6-7B86-1D49-64DB5720A37C}"/>
              </a:ext>
            </a:extLst>
          </p:cNvPr>
          <p:cNvSpPr>
            <a:spLocks noGrp="1"/>
          </p:cNvSpPr>
          <p:nvPr>
            <p:ph type="ctrTitle"/>
          </p:nvPr>
        </p:nvSpPr>
        <p:spPr>
          <a:xfrm>
            <a:off x="638620" y="863695"/>
            <a:ext cx="3511233" cy="3779995"/>
          </a:xfrm>
        </p:spPr>
        <p:txBody>
          <a:bodyPr anchor="ctr">
            <a:normAutofit/>
          </a:bodyPr>
          <a:lstStyle/>
          <a:p>
            <a:br>
              <a:rPr lang="en-GB">
                <a:solidFill>
                  <a:schemeClr val="tx1"/>
                </a:solidFill>
              </a:rPr>
            </a:br>
            <a:r>
              <a:rPr lang="en-GB">
                <a:solidFill>
                  <a:schemeClr val="tx1"/>
                </a:solidFill>
              </a:rPr>
              <a:t>Planning Obligations </a:t>
            </a:r>
            <a:br>
              <a:rPr lang="en-GB">
                <a:solidFill>
                  <a:schemeClr val="tx1"/>
                </a:solidFill>
              </a:rPr>
            </a:br>
            <a:r>
              <a:rPr lang="en-GB">
                <a:solidFill>
                  <a:schemeClr val="accent1"/>
                </a:solidFill>
              </a:rPr>
              <a:t>S106 &amp; CIL</a:t>
            </a:r>
            <a:br>
              <a:rPr lang="en-GB">
                <a:solidFill>
                  <a:schemeClr val="tx1"/>
                </a:solidFill>
              </a:rPr>
            </a:br>
            <a:r>
              <a:rPr lang="en-GB">
                <a:solidFill>
                  <a:schemeClr val="tx1"/>
                </a:solidFill>
              </a:rPr>
              <a:t>Briefing</a:t>
            </a:r>
          </a:p>
        </p:txBody>
      </p:sp>
      <p:sp>
        <p:nvSpPr>
          <p:cNvPr id="3" name="Subtitle 2">
            <a:extLst>
              <a:ext uri="{FF2B5EF4-FFF2-40B4-BE49-F238E27FC236}">
                <a16:creationId xmlns:a16="http://schemas.microsoft.com/office/drawing/2014/main" id="{151E0C20-FB9E-A405-4F92-FC916368EDCA}"/>
              </a:ext>
            </a:extLst>
          </p:cNvPr>
          <p:cNvSpPr>
            <a:spLocks noGrp="1"/>
          </p:cNvSpPr>
          <p:nvPr>
            <p:ph type="subTitle" idx="1"/>
          </p:nvPr>
        </p:nvSpPr>
        <p:spPr>
          <a:xfrm>
            <a:off x="638621" y="4739780"/>
            <a:ext cx="3511233" cy="1147054"/>
          </a:xfrm>
        </p:spPr>
        <p:txBody>
          <a:bodyPr anchor="t">
            <a:normAutofit/>
          </a:bodyPr>
          <a:lstStyle/>
          <a:p>
            <a:r>
              <a:rPr lang="en-GB" sz="2200"/>
              <a:t>June 2026</a:t>
            </a:r>
          </a:p>
        </p:txBody>
      </p:sp>
      <p:sp>
        <p:nvSpPr>
          <p:cNvPr id="1130" name="Rectangle 1129">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pic>
        <p:nvPicPr>
          <p:cNvPr id="5" name="Picture 4">
            <a:extLst>
              <a:ext uri="{FF2B5EF4-FFF2-40B4-BE49-F238E27FC236}">
                <a16:creationId xmlns:a16="http://schemas.microsoft.com/office/drawing/2014/main" id="{C89A9AD3-5DDC-3296-ACDF-E75B3E03C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9898" y="457200"/>
            <a:ext cx="7682055" cy="5121370"/>
          </a:xfrm>
          <a:prstGeom prst="rect">
            <a:avLst/>
          </a:prstGeom>
        </p:spPr>
      </p:pic>
      <p:pic>
        <p:nvPicPr>
          <p:cNvPr id="8" name="Picture 7">
            <a:extLst>
              <a:ext uri="{FF2B5EF4-FFF2-40B4-BE49-F238E27FC236}">
                <a16:creationId xmlns:a16="http://schemas.microsoft.com/office/drawing/2014/main" id="{7F12E3F2-F336-0E39-8EB6-D878EA870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3126" y="5620495"/>
            <a:ext cx="1258827" cy="1100330"/>
          </a:xfrm>
          <a:prstGeom prst="rect">
            <a:avLst/>
          </a:prstGeom>
        </p:spPr>
      </p:pic>
    </p:spTree>
    <p:extLst>
      <p:ext uri="{BB962C8B-B14F-4D97-AF65-F5344CB8AC3E}">
        <p14:creationId xmlns:p14="http://schemas.microsoft.com/office/powerpoint/2010/main" val="548536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71C5AE-A612-1312-2925-0E247BDCF769}"/>
            </a:ext>
          </a:extLst>
        </p:cNvPr>
        <p:cNvGrpSpPr/>
        <p:nvPr/>
      </p:nvGrpSpPr>
      <p:grpSpPr>
        <a:xfrm>
          <a:off x="0" y="0"/>
          <a:ext cx="0" cy="0"/>
          <a:chOff x="0" y="0"/>
          <a:chExt cx="0" cy="0"/>
        </a:xfrm>
      </p:grpSpPr>
      <p:sp useBgFill="1">
        <p:nvSpPr>
          <p:cNvPr id="5153" name="Rectangle 5152">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2" name="Title 1">
            <a:extLst>
              <a:ext uri="{FF2B5EF4-FFF2-40B4-BE49-F238E27FC236}">
                <a16:creationId xmlns:a16="http://schemas.microsoft.com/office/drawing/2014/main" id="{D2222C32-E840-22D8-BCBD-F703685BA7D1}"/>
              </a:ext>
            </a:extLst>
          </p:cNvPr>
          <p:cNvSpPr>
            <a:spLocks noGrp="1"/>
          </p:cNvSpPr>
          <p:nvPr>
            <p:ph type="title"/>
          </p:nvPr>
        </p:nvSpPr>
        <p:spPr>
          <a:xfrm>
            <a:off x="1000328" y="692918"/>
            <a:ext cx="10186323" cy="1013800"/>
          </a:xfrm>
        </p:spPr>
        <p:txBody>
          <a:bodyPr>
            <a:normAutofit/>
          </a:bodyPr>
          <a:lstStyle/>
          <a:p>
            <a:pPr algn="ctr"/>
            <a:r>
              <a:rPr lang="en-GB" sz="3100">
                <a:solidFill>
                  <a:schemeClr val="tx2"/>
                </a:solidFill>
              </a:rPr>
              <a:t>Planning Obligations </a:t>
            </a:r>
            <a:br>
              <a:rPr lang="en-GB" sz="3100">
                <a:solidFill>
                  <a:schemeClr val="tx2"/>
                </a:solidFill>
              </a:rPr>
            </a:br>
            <a:r>
              <a:rPr lang="en-GB" sz="2800">
                <a:solidFill>
                  <a:schemeClr val="accent1"/>
                </a:solidFill>
              </a:rPr>
              <a:t>meet the team</a:t>
            </a:r>
          </a:p>
        </p:txBody>
      </p:sp>
      <p:sp>
        <p:nvSpPr>
          <p:cNvPr id="5155" name="Rectangle 5154">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72603"/>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5157" name="Rectangle 5156">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5159" name="Rectangle 5158">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3" name="Content Placeholder 2">
            <a:extLst>
              <a:ext uri="{FF2B5EF4-FFF2-40B4-BE49-F238E27FC236}">
                <a16:creationId xmlns:a16="http://schemas.microsoft.com/office/drawing/2014/main" id="{DE8BA021-3AAD-AD12-DC0F-787812F38924}"/>
              </a:ext>
            </a:extLst>
          </p:cNvPr>
          <p:cNvSpPr>
            <a:spLocks noGrp="1"/>
          </p:cNvSpPr>
          <p:nvPr>
            <p:ph idx="1"/>
          </p:nvPr>
        </p:nvSpPr>
        <p:spPr>
          <a:xfrm>
            <a:off x="601255" y="2177142"/>
            <a:ext cx="3409782" cy="3823607"/>
          </a:xfrm>
        </p:spPr>
        <p:txBody>
          <a:bodyPr>
            <a:normAutofit/>
          </a:bodyPr>
          <a:lstStyle/>
          <a:p>
            <a:endParaRPr lang="en-GB">
              <a:solidFill>
                <a:srgbClr val="FFFFFF"/>
              </a:solidFill>
              <a:latin typeface="Calibri" panose="020F0502020204030204" pitchFamily="34" charset="0"/>
              <a:ea typeface="Calibri" panose="020F0502020204030204" pitchFamily="34" charset="0"/>
              <a:cs typeface="Calibri" panose="020F0502020204030204" pitchFamily="34" charset="0"/>
            </a:endParaRPr>
          </a:p>
          <a:p>
            <a:endParaRPr lang="en-GB">
              <a:solidFill>
                <a:srgbClr val="FFFFFF"/>
              </a:solidFill>
              <a:latin typeface="Calibri" panose="020F0502020204030204" pitchFamily="34" charset="0"/>
              <a:ea typeface="Calibri" panose="020F0502020204030204" pitchFamily="34" charset="0"/>
              <a:cs typeface="Calibri" panose="020F0502020204030204" pitchFamily="34" charset="0"/>
            </a:endParaRPr>
          </a:p>
          <a:p>
            <a:endParaRPr lang="en-GB">
              <a:solidFill>
                <a:srgbClr val="FFFFFF"/>
              </a:solidFill>
              <a:latin typeface="Calibri" panose="020F0502020204030204" pitchFamily="34" charset="0"/>
              <a:ea typeface="Calibri" panose="020F0502020204030204" pitchFamily="34" charset="0"/>
              <a:cs typeface="Calibri" panose="020F0502020204030204" pitchFamily="34" charset="0"/>
            </a:endParaRPr>
          </a:p>
          <a:p>
            <a:endParaRPr lang="en-GB">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720264D-F322-2647-3C47-D393B471B89A}"/>
              </a:ext>
            </a:extLst>
          </p:cNvPr>
          <p:cNvSpPr>
            <a:spLocks noGrp="1"/>
          </p:cNvSpPr>
          <p:nvPr>
            <p:ph type="sldNum" sz="quarter" idx="12"/>
          </p:nvPr>
        </p:nvSpPr>
        <p:spPr>
          <a:xfrm>
            <a:off x="11065932" y="5956137"/>
            <a:ext cx="544874"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8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34</a:t>
            </a:fld>
            <a:endParaRPr kumimoji="0" lang="en-US" sz="8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graphicFrame>
        <p:nvGraphicFramePr>
          <p:cNvPr id="8" name="Diagram 7">
            <a:extLst>
              <a:ext uri="{FF2B5EF4-FFF2-40B4-BE49-F238E27FC236}">
                <a16:creationId xmlns:a16="http://schemas.microsoft.com/office/drawing/2014/main" id="{8483A466-91CA-12B7-AA30-0AB3B54F7D2D}"/>
              </a:ext>
            </a:extLst>
          </p:cNvPr>
          <p:cNvGraphicFramePr/>
          <p:nvPr/>
        </p:nvGraphicFramePr>
        <p:xfrm>
          <a:off x="2654436" y="1993871"/>
          <a:ext cx="6878108" cy="3962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A person smiling for a picture&#10;&#10;Description automatically generated">
            <a:extLst>
              <a:ext uri="{FF2B5EF4-FFF2-40B4-BE49-F238E27FC236}">
                <a16:creationId xmlns:a16="http://schemas.microsoft.com/office/drawing/2014/main" id="{1D2F87FF-2E7F-8884-1A32-0A18F725AC7C}"/>
              </a:ext>
            </a:extLst>
          </p:cNvPr>
          <p:cNvPicPr>
            <a:picLocks noChangeAspect="1"/>
          </p:cNvPicPr>
          <p:nvPr/>
        </p:nvPicPr>
        <p:blipFill rotWithShape="1">
          <a:blip r:embed="rId7">
            <a:extLst>
              <a:ext uri="{28A0092B-C50C-407E-A947-70E740481C1C}">
                <a14:useLocalDpi xmlns:a14="http://schemas.microsoft.com/office/drawing/2010/main" val="0"/>
              </a:ext>
            </a:extLst>
          </a:blip>
          <a:srcRect l="69518" t="-226527" r="-120341" b="185870"/>
          <a:stretch/>
        </p:blipFill>
        <p:spPr>
          <a:xfrm>
            <a:off x="4364610" y="692918"/>
            <a:ext cx="1225485" cy="1628904"/>
          </a:xfrm>
          <a:prstGeom prst="rect">
            <a:avLst/>
          </a:prstGeom>
        </p:spPr>
      </p:pic>
      <p:pic>
        <p:nvPicPr>
          <p:cNvPr id="11" name="Picture 10" descr="A person smiling for a picture&#10;&#10;Description automatically generated">
            <a:extLst>
              <a:ext uri="{FF2B5EF4-FFF2-40B4-BE49-F238E27FC236}">
                <a16:creationId xmlns:a16="http://schemas.microsoft.com/office/drawing/2014/main" id="{DAB9CEEC-6B02-1331-F91D-9E3ED8661A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1012" y="2057665"/>
            <a:ext cx="670776" cy="894368"/>
          </a:xfrm>
          <a:prstGeom prst="rect">
            <a:avLst/>
          </a:prstGeom>
        </p:spPr>
      </p:pic>
    </p:spTree>
    <p:extLst>
      <p:ext uri="{BB962C8B-B14F-4D97-AF65-F5344CB8AC3E}">
        <p14:creationId xmlns:p14="http://schemas.microsoft.com/office/powerpoint/2010/main" val="4146167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071C5AE-A612-1312-2925-0E247BDCF769}"/>
            </a:ext>
          </a:extLst>
        </p:cNvPr>
        <p:cNvGrpSpPr/>
        <p:nvPr/>
      </p:nvGrpSpPr>
      <p:grpSpPr>
        <a:xfrm>
          <a:off x="0" y="0"/>
          <a:ext cx="0" cy="0"/>
          <a:chOff x="0" y="0"/>
          <a:chExt cx="0" cy="0"/>
        </a:xfrm>
      </p:grpSpPr>
      <p:sp>
        <p:nvSpPr>
          <p:cNvPr id="5127" name="Rectangle 5126">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2" name="Title 1">
            <a:extLst>
              <a:ext uri="{FF2B5EF4-FFF2-40B4-BE49-F238E27FC236}">
                <a16:creationId xmlns:a16="http://schemas.microsoft.com/office/drawing/2014/main" id="{D2222C32-E840-22D8-BCBD-F703685BA7D1}"/>
              </a:ext>
            </a:extLst>
          </p:cNvPr>
          <p:cNvSpPr>
            <a:spLocks noGrp="1"/>
          </p:cNvSpPr>
          <p:nvPr>
            <p:ph type="title"/>
          </p:nvPr>
        </p:nvSpPr>
        <p:spPr>
          <a:xfrm>
            <a:off x="759931" y="724945"/>
            <a:ext cx="3259016" cy="1462692"/>
          </a:xfrm>
        </p:spPr>
        <p:txBody>
          <a:bodyPr>
            <a:normAutofit/>
          </a:bodyPr>
          <a:lstStyle/>
          <a:p>
            <a:r>
              <a:rPr lang="en-GB" sz="2400">
                <a:solidFill>
                  <a:schemeClr val="bg1">
                    <a:lumMod val="75000"/>
                    <a:lumOff val="25000"/>
                  </a:schemeClr>
                </a:solidFill>
              </a:rPr>
              <a:t>Planning Obligations: </a:t>
            </a:r>
            <a:br>
              <a:rPr lang="en-GB" sz="2400">
                <a:solidFill>
                  <a:schemeClr val="bg1">
                    <a:lumMod val="75000"/>
                    <a:lumOff val="25000"/>
                  </a:schemeClr>
                </a:solidFill>
              </a:rPr>
            </a:br>
            <a:r>
              <a:rPr lang="en-GB" sz="2400">
                <a:solidFill>
                  <a:schemeClr val="accent1"/>
                </a:solidFill>
              </a:rPr>
              <a:t>what we do</a:t>
            </a:r>
          </a:p>
        </p:txBody>
      </p:sp>
      <p:sp>
        <p:nvSpPr>
          <p:cNvPr id="5129" name="Rectangle 5128">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5131" name="Rectangle 5130">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5133" name="Rectangle 5132">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3" name="Content Placeholder 2">
            <a:extLst>
              <a:ext uri="{FF2B5EF4-FFF2-40B4-BE49-F238E27FC236}">
                <a16:creationId xmlns:a16="http://schemas.microsoft.com/office/drawing/2014/main" id="{DE8BA021-3AAD-AD12-DC0F-787812F38924}"/>
              </a:ext>
            </a:extLst>
          </p:cNvPr>
          <p:cNvSpPr>
            <a:spLocks noGrp="1"/>
          </p:cNvSpPr>
          <p:nvPr>
            <p:ph idx="1"/>
          </p:nvPr>
        </p:nvSpPr>
        <p:spPr>
          <a:xfrm>
            <a:off x="736302" y="2321620"/>
            <a:ext cx="3282645" cy="4102294"/>
          </a:xfrm>
        </p:spPr>
        <p:txBody>
          <a:bodyPr anchor="t">
            <a:normAutofit fontScale="70000" lnSpcReduction="20000"/>
          </a:bodyPr>
          <a:lstStyle/>
          <a:p>
            <a:r>
              <a:rPr lang="en-GB" sz="2200">
                <a:solidFill>
                  <a:schemeClr val="bg1">
                    <a:lumMod val="75000"/>
                    <a:lumOff val="25000"/>
                  </a:schemeClr>
                </a:solidFill>
                <a:latin typeface="Calibri" panose="020F0502020204030204" pitchFamily="34" charset="0"/>
                <a:ea typeface="Calibri" panose="020F0502020204030204" pitchFamily="34" charset="0"/>
                <a:cs typeface="Calibri" panose="020F0502020204030204" pitchFamily="34" charset="0"/>
              </a:rPr>
              <a:t>Collect contributions</a:t>
            </a:r>
          </a:p>
          <a:p>
            <a:r>
              <a:rPr lang="en-GB" sz="2200">
                <a:solidFill>
                  <a:schemeClr val="bg1">
                    <a:lumMod val="75000"/>
                    <a:lumOff val="25000"/>
                  </a:schemeClr>
                </a:solidFill>
                <a:latin typeface="Calibri" panose="020F0502020204030204" pitchFamily="34" charset="0"/>
                <a:ea typeface="Calibri" panose="020F0502020204030204" pitchFamily="34" charset="0"/>
                <a:cs typeface="Calibri" panose="020F0502020204030204" pitchFamily="34" charset="0"/>
              </a:rPr>
              <a:t>Administer CIL exemptions</a:t>
            </a:r>
          </a:p>
          <a:p>
            <a:r>
              <a:rPr lang="en-GB" sz="2200">
                <a:solidFill>
                  <a:schemeClr val="bg1">
                    <a:lumMod val="75000"/>
                    <a:lumOff val="25000"/>
                  </a:schemeClr>
                </a:solidFill>
                <a:latin typeface="Calibri" panose="020F0502020204030204" pitchFamily="34" charset="0"/>
                <a:ea typeface="Calibri" panose="020F0502020204030204" pitchFamily="34" charset="0"/>
                <a:cs typeface="Calibri" panose="020F0502020204030204" pitchFamily="34" charset="0"/>
              </a:rPr>
              <a:t>Monitor triggers for payment</a:t>
            </a:r>
          </a:p>
          <a:p>
            <a:r>
              <a:rPr lang="en-GB" sz="2200">
                <a:solidFill>
                  <a:schemeClr val="bg1">
                    <a:lumMod val="75000"/>
                    <a:lumOff val="25000"/>
                  </a:schemeClr>
                </a:solidFill>
                <a:latin typeface="Calibri" panose="020F0502020204030204" pitchFamily="34" charset="0"/>
                <a:ea typeface="Calibri" panose="020F0502020204030204" pitchFamily="34" charset="0"/>
                <a:cs typeface="Calibri" panose="020F0502020204030204" pitchFamily="34" charset="0"/>
              </a:rPr>
              <a:t>Advise on spending</a:t>
            </a:r>
          </a:p>
          <a:p>
            <a:r>
              <a:rPr lang="en-GB" sz="2200">
                <a:solidFill>
                  <a:schemeClr val="bg1">
                    <a:lumMod val="75000"/>
                    <a:lumOff val="25000"/>
                  </a:schemeClr>
                </a:solidFill>
                <a:latin typeface="Calibri" panose="020F0502020204030204" pitchFamily="34" charset="0"/>
                <a:ea typeface="Calibri" panose="020F0502020204030204" pitchFamily="34" charset="0"/>
                <a:cs typeface="Calibri" panose="020F0502020204030204" pitchFamily="34" charset="0"/>
              </a:rPr>
              <a:t>Liaise with Town &amp; Parish Councils</a:t>
            </a:r>
          </a:p>
          <a:p>
            <a:r>
              <a:rPr lang="en-GB" sz="2200">
                <a:solidFill>
                  <a:schemeClr val="bg1">
                    <a:lumMod val="75000"/>
                    <a:lumOff val="25000"/>
                  </a:schemeClr>
                </a:solidFill>
                <a:latin typeface="Calibri" panose="020F0502020204030204" pitchFamily="34" charset="0"/>
                <a:ea typeface="Calibri" panose="020F0502020204030204" pitchFamily="34" charset="0"/>
                <a:cs typeface="Calibri" panose="020F0502020204030204" pitchFamily="34" charset="0"/>
              </a:rPr>
              <a:t>Maintain records</a:t>
            </a:r>
          </a:p>
          <a:p>
            <a:r>
              <a:rPr lang="en-GB" sz="2200">
                <a:solidFill>
                  <a:schemeClr val="bg1">
                    <a:lumMod val="75000"/>
                    <a:lumOff val="25000"/>
                  </a:schemeClr>
                </a:solidFill>
                <a:latin typeface="Calibri" panose="020F0502020204030204" pitchFamily="34" charset="0"/>
                <a:ea typeface="Calibri" panose="020F0502020204030204" pitchFamily="34" charset="0"/>
                <a:cs typeface="Calibri" panose="020F0502020204030204" pitchFamily="34" charset="0"/>
              </a:rPr>
              <a:t>Report</a:t>
            </a:r>
          </a:p>
          <a:p>
            <a:r>
              <a:rPr lang="en-GB" sz="2200">
                <a:solidFill>
                  <a:schemeClr val="bg1">
                    <a:lumMod val="75000"/>
                    <a:lumOff val="25000"/>
                  </a:schemeClr>
                </a:solidFill>
                <a:latin typeface="Calibri" panose="020F0502020204030204" pitchFamily="34" charset="0"/>
                <a:ea typeface="Calibri" panose="020F0502020204030204" pitchFamily="34" charset="0"/>
                <a:cs typeface="Calibri" panose="020F0502020204030204" pitchFamily="34" charset="0"/>
              </a:rPr>
              <a:t>Mitigate the impact of development on the community</a:t>
            </a:r>
          </a:p>
          <a:p>
            <a:r>
              <a:rPr lang="en-GB" sz="2200">
                <a:solidFill>
                  <a:schemeClr val="bg1">
                    <a:lumMod val="75000"/>
                    <a:lumOff val="25000"/>
                  </a:schemeClr>
                </a:solidFill>
                <a:latin typeface="Calibri" panose="020F0502020204030204" pitchFamily="34" charset="0"/>
                <a:ea typeface="Calibri" panose="020F0502020204030204" pitchFamily="34" charset="0"/>
                <a:cs typeface="Calibri" panose="020F0502020204030204" pitchFamily="34" charset="0"/>
              </a:rPr>
              <a:t>Help to deliver community infrastructure</a:t>
            </a:r>
          </a:p>
          <a:p>
            <a:endParaRPr lang="en-GB" sz="2000">
              <a:solidFill>
                <a:schemeClr val="bg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endParaRPr lang="en-GB" sz="1800">
              <a:solidFill>
                <a:schemeClr val="bg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endParaRPr lang="en-GB" sz="1800">
              <a:solidFill>
                <a:schemeClr val="bg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endParaRPr lang="en-GB" sz="1800">
              <a:solidFill>
                <a:schemeClr val="bg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endParaRPr lang="en-GB">
              <a:solidFill>
                <a:schemeClr val="bg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endParaRPr lang="en-GB">
              <a:solidFill>
                <a:schemeClr val="bg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endParaRPr lang="en-GB">
              <a:solidFill>
                <a:schemeClr val="bg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720264D-F322-2647-3C47-D393B471B8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white">
                    <a:lumMod val="75000"/>
                    <a:lumOff val="25000"/>
                  </a:prstClr>
                </a:solidFill>
                <a:effectLst/>
                <a:uLnTx/>
                <a:uFillTx/>
                <a:latin typeface="Univers"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a:ln>
                <a:noFill/>
              </a:ln>
              <a:solidFill>
                <a:prstClr val="white">
                  <a:lumMod val="75000"/>
                  <a:lumOff val="25000"/>
                </a:prstClr>
              </a:solidFill>
              <a:effectLst/>
              <a:uLnTx/>
              <a:uFillTx/>
              <a:latin typeface="Univers" panose="020B0502020104020203"/>
              <a:ea typeface="+mn-ea"/>
              <a:cs typeface="+mn-cs"/>
            </a:endParaRPr>
          </a:p>
        </p:txBody>
      </p:sp>
      <p:pic>
        <p:nvPicPr>
          <p:cNvPr id="6" name="Picture 5">
            <a:extLst>
              <a:ext uri="{FF2B5EF4-FFF2-40B4-BE49-F238E27FC236}">
                <a16:creationId xmlns:a16="http://schemas.microsoft.com/office/drawing/2014/main" id="{18F082DE-BC69-3555-5909-964D143CF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044" y="1124299"/>
            <a:ext cx="6974205" cy="523065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535973381"/>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D9050-5ABD-ADFD-DA4B-A40B4FAE53D4}"/>
              </a:ext>
            </a:extLst>
          </p:cNvPr>
          <p:cNvSpPr>
            <a:spLocks noGrp="1"/>
          </p:cNvSpPr>
          <p:nvPr>
            <p:ph type="title"/>
          </p:nvPr>
        </p:nvSpPr>
        <p:spPr>
          <a:xfrm>
            <a:off x="581192" y="702156"/>
            <a:ext cx="11029616" cy="902357"/>
          </a:xfrm>
        </p:spPr>
        <p:txBody>
          <a:bodyPr>
            <a:normAutofit fontScale="90000"/>
          </a:bodyPr>
          <a:lstStyle/>
          <a:p>
            <a:r>
              <a:rPr lang="en-GB" sz="4400"/>
              <a:t>Planning Obligations: </a:t>
            </a:r>
            <a:r>
              <a:rPr lang="en-GB" sz="4400">
                <a:solidFill>
                  <a:schemeClr val="accent1"/>
                </a:solidFill>
              </a:rPr>
              <a:t>s106 in east devon</a:t>
            </a:r>
            <a:endParaRPr lang="en-GB"/>
          </a:p>
        </p:txBody>
      </p:sp>
      <p:sp>
        <p:nvSpPr>
          <p:cNvPr id="3" name="Content Placeholder 2">
            <a:extLst>
              <a:ext uri="{FF2B5EF4-FFF2-40B4-BE49-F238E27FC236}">
                <a16:creationId xmlns:a16="http://schemas.microsoft.com/office/drawing/2014/main" id="{60B70782-8C90-F57C-A504-538BD6850C5D}"/>
              </a:ext>
            </a:extLst>
          </p:cNvPr>
          <p:cNvSpPr>
            <a:spLocks noGrp="1"/>
          </p:cNvSpPr>
          <p:nvPr>
            <p:ph idx="1"/>
          </p:nvPr>
        </p:nvSpPr>
        <p:spPr>
          <a:xfrm>
            <a:off x="581192" y="1535503"/>
            <a:ext cx="10201827" cy="513777"/>
          </a:xfrm>
        </p:spPr>
        <p:txBody>
          <a:bodyPr>
            <a:normAutofit/>
          </a:bodyPr>
          <a:lstStyle/>
          <a:p>
            <a:pPr marL="0" indent="0">
              <a:buNone/>
            </a:pPr>
            <a:r>
              <a:rPr lang="en-GB" sz="2400" b="1">
                <a:solidFill>
                  <a:schemeClr val="accent1"/>
                </a:solidFill>
              </a:rPr>
              <a:t>What do we secure through Section 106 agreements?</a:t>
            </a:r>
          </a:p>
        </p:txBody>
      </p:sp>
      <p:sp>
        <p:nvSpPr>
          <p:cNvPr id="4" name="Slide Number Placeholder 3">
            <a:extLst>
              <a:ext uri="{FF2B5EF4-FFF2-40B4-BE49-F238E27FC236}">
                <a16:creationId xmlns:a16="http://schemas.microsoft.com/office/drawing/2014/main" id="{E1FB1E70-C1DA-C50F-4C47-9BD4628A60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black">
                    <a:lumMod val="75000"/>
                    <a:lumOff val="25000"/>
                  </a:prstClr>
                </a:solidFill>
                <a:effectLst/>
                <a:uLnTx/>
                <a:uFillTx/>
                <a:latin typeface="Univers"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sp>
        <p:nvSpPr>
          <p:cNvPr id="7" name="TextBox 6">
            <a:extLst>
              <a:ext uri="{FF2B5EF4-FFF2-40B4-BE49-F238E27FC236}">
                <a16:creationId xmlns:a16="http://schemas.microsoft.com/office/drawing/2014/main" id="{9CF42973-D580-1D81-79D7-7D64A7FA5195}"/>
              </a:ext>
            </a:extLst>
          </p:cNvPr>
          <p:cNvSpPr txBox="1"/>
          <p:nvPr/>
        </p:nvSpPr>
        <p:spPr>
          <a:xfrm>
            <a:off x="581190" y="2274897"/>
            <a:ext cx="10789960" cy="532453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Affordable Housing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On-site open space &amp; play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Habitat mitigation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Highway works (DCC)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On-site SUDs/Drainage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Reminder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We no longer seek contributions towards off-site open space, and this is now covered by CIL &amp; NCIL.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Management Companies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Cabinet report ‘Stewardship of Public Amenities’ 30 July 2025 &amp; Competition and Markets Authority Housing Market Study February 2024 – Management Company dissatisfaction. EDDC looking at alternatives with a potential role for Parish Councils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Univers" panose="020B0502020104020203"/>
                <a:ea typeface="+mn-ea"/>
                <a:cs typeface="+mn-cs"/>
                <a:hlinkClick r:id="rId2"/>
              </a:rPr>
              <a:t>Stewardship+of+Public+Amenities.pdf</a:t>
            </a: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S106 agreements – include an option to transfer open space, allotments and play areas to the Parish Council instead of going to Management Companies. BNG &amp; cost implications.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nivers"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nivers"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Univers" panose="020B0502020104020203"/>
              <a:ea typeface="+mn-ea"/>
              <a:cs typeface="+mn-cs"/>
            </a:endParaRPr>
          </a:p>
        </p:txBody>
      </p:sp>
      <p:pic>
        <p:nvPicPr>
          <p:cNvPr id="6" name="Picture 5">
            <a:extLst>
              <a:ext uri="{FF2B5EF4-FFF2-40B4-BE49-F238E27FC236}">
                <a16:creationId xmlns:a16="http://schemas.microsoft.com/office/drawing/2014/main" id="{58617756-2563-741E-ADF6-7018EA91D344}"/>
              </a:ext>
            </a:extLst>
          </p:cNvPr>
          <p:cNvPicPr>
            <a:picLocks noChangeAspect="1"/>
          </p:cNvPicPr>
          <p:nvPr/>
        </p:nvPicPr>
        <p:blipFill>
          <a:blip r:embed="rId3"/>
          <a:srcRect l="-13578" t="10157" r="13578" b="-10157"/>
          <a:stretch>
            <a:fillRect/>
          </a:stretch>
        </p:blipFill>
        <p:spPr>
          <a:xfrm>
            <a:off x="7035486" y="2049280"/>
            <a:ext cx="4049069" cy="2300125"/>
          </a:xfrm>
          <a:prstGeom prst="rect">
            <a:avLst/>
          </a:prstGeom>
        </p:spPr>
      </p:pic>
      <p:pic>
        <p:nvPicPr>
          <p:cNvPr id="9" name="Picture 8">
            <a:extLst>
              <a:ext uri="{FF2B5EF4-FFF2-40B4-BE49-F238E27FC236}">
                <a16:creationId xmlns:a16="http://schemas.microsoft.com/office/drawing/2014/main" id="{F96E532F-009E-E97F-8ACD-A5E7F4B34C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3637" y="2049280"/>
            <a:ext cx="2488477" cy="2115314"/>
          </a:xfrm>
          <a:prstGeom prst="rect">
            <a:avLst/>
          </a:prstGeom>
        </p:spPr>
      </p:pic>
    </p:spTree>
    <p:extLst>
      <p:ext uri="{BB962C8B-B14F-4D97-AF65-F5344CB8AC3E}">
        <p14:creationId xmlns:p14="http://schemas.microsoft.com/office/powerpoint/2010/main" val="220815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14" name="Rectangle 13">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16" name="Rectangle 15">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18" name="Rectangle 17">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20" name="Rectangle 19">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2" name="Title 1">
            <a:extLst>
              <a:ext uri="{FF2B5EF4-FFF2-40B4-BE49-F238E27FC236}">
                <a16:creationId xmlns:a16="http://schemas.microsoft.com/office/drawing/2014/main" id="{50078F40-A8FA-87DB-535A-11EC41CBF1E4}"/>
              </a:ext>
            </a:extLst>
          </p:cNvPr>
          <p:cNvSpPr>
            <a:spLocks noGrp="1"/>
          </p:cNvSpPr>
          <p:nvPr>
            <p:ph type="title"/>
          </p:nvPr>
        </p:nvSpPr>
        <p:spPr>
          <a:xfrm>
            <a:off x="601255" y="702155"/>
            <a:ext cx="3409783" cy="1300365"/>
          </a:xfrm>
        </p:spPr>
        <p:txBody>
          <a:bodyPr>
            <a:normAutofit fontScale="90000"/>
          </a:bodyPr>
          <a:lstStyle/>
          <a:p>
            <a:r>
              <a:rPr lang="en-GB" sz="3700">
                <a:solidFill>
                  <a:srgbClr val="FFFFFF"/>
                </a:solidFill>
              </a:rPr>
              <a:t>spending s106 open space monies</a:t>
            </a:r>
          </a:p>
        </p:txBody>
      </p:sp>
      <p:sp>
        <p:nvSpPr>
          <p:cNvPr id="3" name="Content Placeholder 2">
            <a:extLst>
              <a:ext uri="{FF2B5EF4-FFF2-40B4-BE49-F238E27FC236}">
                <a16:creationId xmlns:a16="http://schemas.microsoft.com/office/drawing/2014/main" id="{03D03CEC-3F52-F247-7F29-C25FCFED4C19}"/>
              </a:ext>
            </a:extLst>
          </p:cNvPr>
          <p:cNvSpPr>
            <a:spLocks noGrp="1"/>
          </p:cNvSpPr>
          <p:nvPr>
            <p:ph idx="1"/>
          </p:nvPr>
        </p:nvSpPr>
        <p:spPr>
          <a:xfrm>
            <a:off x="601255" y="2177142"/>
            <a:ext cx="3409782" cy="3823607"/>
          </a:xfrm>
        </p:spPr>
        <p:txBody>
          <a:bodyPr>
            <a:normAutofit/>
          </a:bodyPr>
          <a:lstStyle/>
          <a:p>
            <a:r>
              <a:rPr lang="en-GB">
                <a:solidFill>
                  <a:srgbClr val="FFFFFF"/>
                </a:solidFill>
              </a:rPr>
              <a:t>There are still some Parishes with small amounts of S106 open space monies</a:t>
            </a:r>
          </a:p>
          <a:p>
            <a:r>
              <a:rPr lang="en-GB">
                <a:solidFill>
                  <a:srgbClr val="FFFFFF"/>
                </a:solidFill>
              </a:rPr>
              <a:t>Keen to get these monies spent before LGR</a:t>
            </a:r>
          </a:p>
          <a:p>
            <a:r>
              <a:rPr lang="en-GB">
                <a:solidFill>
                  <a:srgbClr val="FFFFFF"/>
                </a:solidFill>
              </a:rPr>
              <a:t>East Devon are unique in that we allow Town &amp; Parish Council’s to have a say on spend</a:t>
            </a:r>
          </a:p>
          <a:p>
            <a:r>
              <a:rPr lang="en-GB">
                <a:solidFill>
                  <a:srgbClr val="FFFFFF"/>
                </a:solidFill>
              </a:rPr>
              <a:t>Please contact S106@eastdevon.gov.uk</a:t>
            </a:r>
          </a:p>
        </p:txBody>
      </p:sp>
      <p:pic>
        <p:nvPicPr>
          <p:cNvPr id="7" name="Picture 6">
            <a:extLst>
              <a:ext uri="{FF2B5EF4-FFF2-40B4-BE49-F238E27FC236}">
                <a16:creationId xmlns:a16="http://schemas.microsoft.com/office/drawing/2014/main" id="{28B64169-EDF5-A205-E003-8EEA21B8BE40}"/>
              </a:ext>
            </a:extLst>
          </p:cNvPr>
          <p:cNvPicPr>
            <a:picLocks noChangeAspect="1"/>
          </p:cNvPicPr>
          <p:nvPr/>
        </p:nvPicPr>
        <p:blipFill>
          <a:blip r:embed="rId2"/>
          <a:stretch>
            <a:fillRect/>
          </a:stretch>
        </p:blipFill>
        <p:spPr>
          <a:xfrm>
            <a:off x="4241830" y="653668"/>
            <a:ext cx="5091951" cy="2822508"/>
          </a:xfrm>
          <a:prstGeom prst="rect">
            <a:avLst/>
          </a:prstGeom>
          <a:effectLst>
            <a:glow rad="127000">
              <a:schemeClr val="bg1"/>
            </a:glow>
          </a:effectLst>
        </p:spPr>
      </p:pic>
      <p:sp>
        <p:nvSpPr>
          <p:cNvPr id="4" name="Slide Number Placeholder 3">
            <a:extLst>
              <a:ext uri="{FF2B5EF4-FFF2-40B4-BE49-F238E27FC236}">
                <a16:creationId xmlns:a16="http://schemas.microsoft.com/office/drawing/2014/main" id="{910F40E7-C680-A01F-83DF-4C87F77458A9}"/>
              </a:ext>
            </a:extLst>
          </p:cNvPr>
          <p:cNvSpPr>
            <a:spLocks noGrp="1"/>
          </p:cNvSpPr>
          <p:nvPr>
            <p:ph type="sldNum" sz="quarter" idx="12"/>
          </p:nvPr>
        </p:nvSpPr>
        <p:spPr>
          <a:xfrm>
            <a:off x="10558300" y="6400800"/>
            <a:ext cx="1052508"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800" b="0" i="0" u="none" strike="noStrike" kern="1200" cap="none" spc="0" normalizeH="0" baseline="0" noProof="0">
                <a:ln>
                  <a:noFill/>
                </a:ln>
                <a:solidFill>
                  <a:srgbClr val="FFC06F"/>
                </a:solidFill>
                <a:effectLst/>
                <a:uLnTx/>
                <a:uFillTx/>
                <a:latin typeface="Univers" panose="020B05020201040202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37</a:t>
            </a:fld>
            <a:endParaRPr kumimoji="0" lang="en-US" sz="800" b="0" i="0" u="none" strike="noStrike" kern="1200" cap="none" spc="0" normalizeH="0" baseline="0" noProof="0">
              <a:ln>
                <a:noFill/>
              </a:ln>
              <a:solidFill>
                <a:srgbClr val="FFC06F"/>
              </a:solidFill>
              <a:effectLst/>
              <a:uLnTx/>
              <a:uFillTx/>
              <a:latin typeface="Univers" panose="020B0502020104020203"/>
              <a:ea typeface="+mn-ea"/>
              <a:cs typeface="+mn-cs"/>
            </a:endParaRPr>
          </a:p>
        </p:txBody>
      </p:sp>
      <p:pic>
        <p:nvPicPr>
          <p:cNvPr id="11" name="Picture 10">
            <a:extLst>
              <a:ext uri="{FF2B5EF4-FFF2-40B4-BE49-F238E27FC236}">
                <a16:creationId xmlns:a16="http://schemas.microsoft.com/office/drawing/2014/main" id="{8A541530-A204-3C07-0870-E00048762C5B}"/>
              </a:ext>
            </a:extLst>
          </p:cNvPr>
          <p:cNvPicPr>
            <a:picLocks noChangeAspect="1"/>
          </p:cNvPicPr>
          <p:nvPr/>
        </p:nvPicPr>
        <p:blipFill>
          <a:blip r:embed="rId3"/>
          <a:stretch>
            <a:fillRect/>
          </a:stretch>
        </p:blipFill>
        <p:spPr>
          <a:xfrm>
            <a:off x="6844146" y="3189580"/>
            <a:ext cx="4901322" cy="3393782"/>
          </a:xfrm>
          <a:prstGeom prst="rect">
            <a:avLst/>
          </a:prstGeom>
          <a:effectLst>
            <a:glow rad="127000">
              <a:schemeClr val="bg1"/>
            </a:glow>
          </a:effectLst>
        </p:spPr>
      </p:pic>
    </p:spTree>
    <p:extLst>
      <p:ext uri="{BB962C8B-B14F-4D97-AF65-F5344CB8AC3E}">
        <p14:creationId xmlns:p14="http://schemas.microsoft.com/office/powerpoint/2010/main" val="3585485541"/>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road with a traffic light and a fence&#10;&#10;Description automatically generated">
            <a:extLst>
              <a:ext uri="{FF2B5EF4-FFF2-40B4-BE49-F238E27FC236}">
                <a16:creationId xmlns:a16="http://schemas.microsoft.com/office/drawing/2014/main" id="{FB188EC7-0049-37F4-6B15-469E0436C431}"/>
              </a:ext>
            </a:extLst>
          </p:cNvPr>
          <p:cNvPicPr>
            <a:picLocks noChangeAspect="1"/>
          </p:cNvPicPr>
          <p:nvPr/>
        </p:nvPicPr>
        <p:blipFill rotWithShape="1">
          <a:blip r:embed="rId3">
            <a:extLst>
              <a:ext uri="{28A0092B-C50C-407E-A947-70E740481C1C}">
                <a14:useLocalDpi xmlns:a14="http://schemas.microsoft.com/office/drawing/2010/main" val="0"/>
              </a:ext>
            </a:extLst>
          </a:blip>
          <a:srcRect b="30876"/>
          <a:stretch/>
        </p:blipFill>
        <p:spPr>
          <a:xfrm>
            <a:off x="4368518" y="2380264"/>
            <a:ext cx="3469064" cy="3193578"/>
          </a:xfrm>
          <a:prstGeom prst="rect">
            <a:avLst/>
          </a:prstGeom>
        </p:spPr>
      </p:pic>
      <p:pic>
        <p:nvPicPr>
          <p:cNvPr id="30" name="Picture 29" descr="A person on a bicycle at night&#10;&#10;Description automatically generated">
            <a:extLst>
              <a:ext uri="{FF2B5EF4-FFF2-40B4-BE49-F238E27FC236}">
                <a16:creationId xmlns:a16="http://schemas.microsoft.com/office/drawing/2014/main" id="{26BD7A4B-654E-7E20-AE69-3248B94A0656}"/>
              </a:ext>
            </a:extLst>
          </p:cNvPr>
          <p:cNvPicPr>
            <a:picLocks noChangeAspect="1"/>
          </p:cNvPicPr>
          <p:nvPr/>
        </p:nvPicPr>
        <p:blipFill rotWithShape="1">
          <a:blip r:embed="rId4">
            <a:extLst>
              <a:ext uri="{28A0092B-C50C-407E-A947-70E740481C1C}">
                <a14:useLocalDpi xmlns:a14="http://schemas.microsoft.com/office/drawing/2010/main" val="0"/>
              </a:ext>
            </a:extLst>
          </a:blip>
          <a:srcRect l="48282" b="36220"/>
          <a:stretch/>
        </p:blipFill>
        <p:spPr>
          <a:xfrm>
            <a:off x="8385420" y="2380264"/>
            <a:ext cx="3530638" cy="3139321"/>
          </a:xfrm>
          <a:prstGeom prst="rect">
            <a:avLst/>
          </a:prstGeom>
        </p:spPr>
      </p:pic>
      <p:pic>
        <p:nvPicPr>
          <p:cNvPr id="28" name="Picture 27" descr="A dirt road through a field&#10;&#10;Description automatically generated">
            <a:extLst>
              <a:ext uri="{FF2B5EF4-FFF2-40B4-BE49-F238E27FC236}">
                <a16:creationId xmlns:a16="http://schemas.microsoft.com/office/drawing/2014/main" id="{868212D2-7BF0-EE8A-35BD-04A0CB7D6E94}"/>
              </a:ext>
            </a:extLst>
          </p:cNvPr>
          <p:cNvPicPr>
            <a:picLocks noChangeAspect="1"/>
          </p:cNvPicPr>
          <p:nvPr/>
        </p:nvPicPr>
        <p:blipFill rotWithShape="1">
          <a:blip r:embed="rId5">
            <a:extLst>
              <a:ext uri="{28A0092B-C50C-407E-A947-70E740481C1C}">
                <a14:useLocalDpi xmlns:a14="http://schemas.microsoft.com/office/drawing/2010/main" val="0"/>
              </a:ext>
            </a:extLst>
          </a:blip>
          <a:srcRect b="32667"/>
          <a:stretch/>
        </p:blipFill>
        <p:spPr>
          <a:xfrm>
            <a:off x="373145" y="2380264"/>
            <a:ext cx="3469064" cy="3110845"/>
          </a:xfrm>
          <a:prstGeom prst="rect">
            <a:avLst/>
          </a:prstGeom>
        </p:spPr>
      </p:pic>
      <p:sp>
        <p:nvSpPr>
          <p:cNvPr id="8" name="Title 7">
            <a:extLst>
              <a:ext uri="{FF2B5EF4-FFF2-40B4-BE49-F238E27FC236}">
                <a16:creationId xmlns:a16="http://schemas.microsoft.com/office/drawing/2014/main" id="{147DC9DD-6D54-46EE-A1F7-59BADF71254C}"/>
              </a:ext>
            </a:extLst>
          </p:cNvPr>
          <p:cNvSpPr>
            <a:spLocks noGrp="1"/>
          </p:cNvSpPr>
          <p:nvPr>
            <p:ph type="title"/>
          </p:nvPr>
        </p:nvSpPr>
        <p:spPr>
          <a:xfrm>
            <a:off x="581194" y="924895"/>
            <a:ext cx="11029616" cy="988332"/>
          </a:xfrm>
        </p:spPr>
        <p:txBody>
          <a:bodyPr>
            <a:normAutofit fontScale="90000"/>
          </a:bodyPr>
          <a:lstStyle/>
          <a:p>
            <a:pPr algn="ctr"/>
            <a:r>
              <a:rPr lang="en-GB">
                <a:solidFill>
                  <a:schemeClr val="tx1"/>
                </a:solidFill>
              </a:rPr>
              <a:t>Planning Obligations:</a:t>
            </a:r>
            <a:br>
              <a:rPr lang="en-GB">
                <a:solidFill>
                  <a:schemeClr val="accent1"/>
                </a:solidFill>
              </a:rPr>
            </a:br>
            <a:r>
              <a:rPr lang="en-GB">
                <a:solidFill>
                  <a:schemeClr val="accent1"/>
                </a:solidFill>
              </a:rPr>
              <a:t>CIL Split</a:t>
            </a:r>
            <a:endParaRPr lang="en-GB"/>
          </a:p>
        </p:txBody>
      </p:sp>
      <p:sp>
        <p:nvSpPr>
          <p:cNvPr id="4" name="Slide Number Placeholder 3">
            <a:extLst>
              <a:ext uri="{FF2B5EF4-FFF2-40B4-BE49-F238E27FC236}">
                <a16:creationId xmlns:a16="http://schemas.microsoft.com/office/drawing/2014/main" id="{900F8C67-C6DA-3CE3-FF57-D12DC5F053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black">
                    <a:lumMod val="75000"/>
                    <a:lumOff val="25000"/>
                  </a:prstClr>
                </a:solidFill>
                <a:effectLst/>
                <a:uLnTx/>
                <a:uFillTx/>
                <a:latin typeface="Univers"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8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sp>
        <p:nvSpPr>
          <p:cNvPr id="21" name="TextBox 20">
            <a:extLst>
              <a:ext uri="{FF2B5EF4-FFF2-40B4-BE49-F238E27FC236}">
                <a16:creationId xmlns:a16="http://schemas.microsoft.com/office/drawing/2014/main" id="{AF7EC63F-BA13-611C-22B7-0EAC5B8ACEE0}"/>
              </a:ext>
            </a:extLst>
          </p:cNvPr>
          <p:cNvSpPr txBox="1"/>
          <p:nvPr/>
        </p:nvSpPr>
        <p:spPr>
          <a:xfrm>
            <a:off x="373144" y="2351788"/>
            <a:ext cx="3469065" cy="3139321"/>
          </a:xfrm>
          <a:prstGeom prst="rect">
            <a:avLst/>
          </a:prstGeom>
          <a:solidFill>
            <a:schemeClr val="tx1">
              <a:lumMod val="95000"/>
              <a:lumOff val="5000"/>
              <a:alpha val="56000"/>
            </a:schemeClr>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a:ln>
                  <a:noFill/>
                </a:ln>
                <a:solidFill>
                  <a:prstClr val="white"/>
                </a:solidFill>
                <a:effectLst/>
                <a:uLnTx/>
                <a:uFillTx/>
                <a:latin typeface="Univers" panose="020B0502020104020203"/>
                <a:ea typeface="+mn-ea"/>
                <a:cs typeface="+mn-cs"/>
              </a:rPr>
              <a:t>Neighbourhood CIL</a:t>
            </a:r>
            <a:endParaRPr kumimoji="0" lang="en-GB" sz="1800" b="0" i="0" u="none" strike="noStrike" kern="1200" cap="none" spc="0" normalizeH="0" baseline="0" noProof="0">
              <a:ln>
                <a:noFill/>
              </a:ln>
              <a:solidFill>
                <a:prstClr val="white"/>
              </a:solidFill>
              <a:effectLst/>
              <a:uLnTx/>
              <a:uFillTx/>
              <a:latin typeface="Univers" panose="020B05020201040202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Univers" panose="020B0502020104020203"/>
                <a:ea typeface="+mn-ea"/>
                <a:cs typeface="+mn-cs"/>
              </a:rPr>
              <a:t>15% of CIL Collected 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Univers" panose="020B0502020104020203"/>
                <a:ea typeface="+mn-ea"/>
                <a:cs typeface="+mn-cs"/>
              </a:rPr>
              <a:t>25% if  Town or Parish has a made neighbourhood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Univers" panose="020B0502020104020203"/>
                <a:ea typeface="+mn-ea"/>
                <a:cs typeface="+mn-cs"/>
              </a:rPr>
              <a:t>Sent to Towns and Parishes twice yearly in April and October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Univers" panose="020B0502020104020203"/>
                <a:ea typeface="+mn-ea"/>
                <a:cs typeface="+mn-cs"/>
              </a:rPr>
              <a:t>Available for spend on by the town or parish once received</a:t>
            </a:r>
          </a:p>
        </p:txBody>
      </p:sp>
      <p:sp>
        <p:nvSpPr>
          <p:cNvPr id="24" name="TextBox 23">
            <a:extLst>
              <a:ext uri="{FF2B5EF4-FFF2-40B4-BE49-F238E27FC236}">
                <a16:creationId xmlns:a16="http://schemas.microsoft.com/office/drawing/2014/main" id="{05F43098-2DBB-1534-E01F-153D27B9E792}"/>
              </a:ext>
            </a:extLst>
          </p:cNvPr>
          <p:cNvSpPr txBox="1"/>
          <p:nvPr/>
        </p:nvSpPr>
        <p:spPr>
          <a:xfrm>
            <a:off x="8385420" y="2434521"/>
            <a:ext cx="3530638" cy="3139321"/>
          </a:xfrm>
          <a:prstGeom prst="rect">
            <a:avLst/>
          </a:prstGeom>
          <a:solidFill>
            <a:schemeClr val="tx1">
              <a:lumMod val="95000"/>
              <a:lumOff val="5000"/>
              <a:alpha val="56000"/>
            </a:schemeClr>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a:ln>
                  <a:noFill/>
                </a:ln>
                <a:solidFill>
                  <a:prstClr val="white"/>
                </a:solidFill>
                <a:effectLst/>
                <a:uLnTx/>
                <a:uFillTx/>
                <a:latin typeface="Univers" panose="020B0502020104020203"/>
                <a:ea typeface="+mn-ea"/>
                <a:cs typeface="+mn-cs"/>
              </a:rPr>
              <a:t>CIL Admin Fund</a:t>
            </a:r>
            <a:endParaRPr kumimoji="0" lang="en-GB" sz="1800" b="0" i="0" u="none" strike="noStrike" kern="1200" cap="none" spc="0" normalizeH="0" baseline="0" noProof="0">
              <a:ln>
                <a:noFill/>
              </a:ln>
              <a:solidFill>
                <a:prstClr val="white"/>
              </a:solidFill>
              <a:effectLst/>
              <a:uLnTx/>
              <a:uFillTx/>
              <a:latin typeface="Univers" panose="020B05020201040202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Univers" panose="020B0502020104020203"/>
                <a:ea typeface="+mn-ea"/>
                <a:cs typeface="+mn-cs"/>
              </a:rPr>
              <a:t>Up to 5% of CIL collected is spent on the team monitoring costs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Univers" panose="020B0502020104020203"/>
                <a:ea typeface="+mn-ea"/>
                <a:cs typeface="+mn-cs"/>
              </a:rPr>
              <a:t>Unspent costs are transferred into the CIL Infrastructure Fund if not needed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white"/>
              </a:solidFill>
              <a:effectLst/>
              <a:uLnTx/>
              <a:uFillTx/>
              <a:latin typeface="Univers" panose="020B05020201040202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Univers" panose="020B05020201040202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Univers" panose="020B0502020104020203"/>
              <a:ea typeface="+mn-ea"/>
              <a:cs typeface="+mn-cs"/>
            </a:endParaRPr>
          </a:p>
        </p:txBody>
      </p:sp>
      <p:sp>
        <p:nvSpPr>
          <p:cNvPr id="26" name="TextBox 25">
            <a:extLst>
              <a:ext uri="{FF2B5EF4-FFF2-40B4-BE49-F238E27FC236}">
                <a16:creationId xmlns:a16="http://schemas.microsoft.com/office/drawing/2014/main" id="{A72CEE2A-ECEB-1449-CB7F-176EB9499364}"/>
              </a:ext>
            </a:extLst>
          </p:cNvPr>
          <p:cNvSpPr txBox="1"/>
          <p:nvPr/>
        </p:nvSpPr>
        <p:spPr>
          <a:xfrm>
            <a:off x="4368518" y="2380264"/>
            <a:ext cx="3469064" cy="3139321"/>
          </a:xfrm>
          <a:prstGeom prst="rect">
            <a:avLst/>
          </a:prstGeom>
          <a:solidFill>
            <a:schemeClr val="tx1">
              <a:lumMod val="95000"/>
              <a:lumOff val="5000"/>
              <a:alpha val="56000"/>
            </a:schemeClr>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a:ln>
                  <a:noFill/>
                </a:ln>
                <a:solidFill>
                  <a:prstClr val="white"/>
                </a:solidFill>
                <a:effectLst/>
                <a:uLnTx/>
                <a:uFillTx/>
                <a:latin typeface="Univers" panose="020B0502020104020203"/>
                <a:ea typeface="+mn-ea"/>
                <a:cs typeface="+mn-cs"/>
              </a:rPr>
              <a:t>CIL Infrastructure Fund</a:t>
            </a:r>
            <a:endParaRPr kumimoji="0" lang="en-GB" sz="1800" b="0" i="0" u="none" strike="noStrike" kern="1200" cap="none" spc="0" normalizeH="0" baseline="0" noProof="0">
              <a:ln>
                <a:noFill/>
              </a:ln>
              <a:solidFill>
                <a:prstClr val="white"/>
              </a:solidFill>
              <a:effectLst/>
              <a:uLnTx/>
              <a:uFillTx/>
              <a:latin typeface="Univers" panose="020B05020201040202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Univers" panose="020B0502020104020203"/>
                <a:ea typeface="+mn-ea"/>
                <a:cs typeface="+mn-cs"/>
              </a:rPr>
              <a:t>For spend on large scale strategic infrastructure anywhere within East Devon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Univers" panose="020B0502020104020203"/>
                <a:ea typeface="+mn-ea"/>
                <a:cs typeface="+mn-cs"/>
              </a:rPr>
              <a:t>Spent through a bidding process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Univers" panose="020B0502020104020203"/>
                <a:ea typeface="+mn-ea"/>
                <a:cs typeface="+mn-cs"/>
              </a:rPr>
              <a:t>8.6% of this fund is dedicated to Habitat Mitigation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Tree>
    <p:extLst>
      <p:ext uri="{BB962C8B-B14F-4D97-AF65-F5344CB8AC3E}">
        <p14:creationId xmlns:p14="http://schemas.microsoft.com/office/powerpoint/2010/main" val="1768908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24F59E-0321-5959-52C9-51F7B6821A8D}"/>
              </a:ext>
            </a:extLst>
          </p:cNvPr>
          <p:cNvSpPr>
            <a:spLocks noGrp="1"/>
          </p:cNvSpPr>
          <p:nvPr>
            <p:ph type="title"/>
          </p:nvPr>
        </p:nvSpPr>
        <p:spPr>
          <a:xfrm>
            <a:off x="767857" y="379268"/>
            <a:ext cx="3031852" cy="1722419"/>
          </a:xfrm>
        </p:spPr>
        <p:txBody>
          <a:bodyPr/>
          <a:lstStyle/>
          <a:p>
            <a:r>
              <a:rPr lang="en-GB"/>
              <a:t>Planning Obligations:</a:t>
            </a:r>
            <a:br>
              <a:rPr lang="en-GB"/>
            </a:br>
            <a:r>
              <a:rPr lang="en-GB" sz="2400">
                <a:solidFill>
                  <a:schemeClr val="accent1"/>
                </a:solidFill>
              </a:rPr>
              <a:t>spending Neighbourhood CIL</a:t>
            </a:r>
            <a:endParaRPr lang="en-GB"/>
          </a:p>
        </p:txBody>
      </p:sp>
      <p:sp>
        <p:nvSpPr>
          <p:cNvPr id="6" name="Text Placeholder 5">
            <a:extLst>
              <a:ext uri="{FF2B5EF4-FFF2-40B4-BE49-F238E27FC236}">
                <a16:creationId xmlns:a16="http://schemas.microsoft.com/office/drawing/2014/main" id="{FB06C9E8-0A76-41FA-750D-FB843D06B4F5}"/>
              </a:ext>
            </a:extLst>
          </p:cNvPr>
          <p:cNvSpPr>
            <a:spLocks noGrp="1"/>
          </p:cNvSpPr>
          <p:nvPr>
            <p:ph type="body" sz="half" idx="2"/>
          </p:nvPr>
        </p:nvSpPr>
        <p:spPr>
          <a:xfrm>
            <a:off x="767857" y="2203287"/>
            <a:ext cx="3031852" cy="4058968"/>
          </a:xfrm>
        </p:spPr>
        <p:txBody>
          <a:bodyPr>
            <a:normAutofit fontScale="92500" lnSpcReduction="10000"/>
          </a:bodyPr>
          <a:lstStyle/>
          <a:p>
            <a:pPr marL="285750" indent="-285750">
              <a:buFont typeface="Arial" panose="020B0604020202020204" pitchFamily="34" charset="0"/>
              <a:buChar char="•"/>
            </a:pPr>
            <a:r>
              <a:rPr lang="en-GB" sz="1700">
                <a:latin typeface="Calibri" panose="020F0502020204030204" pitchFamily="34" charset="0"/>
                <a:cs typeface="Calibri" panose="020F0502020204030204" pitchFamily="34" charset="0"/>
              </a:rPr>
              <a:t>Can be spent by Towns and Parishes once received without input from EDDC</a:t>
            </a:r>
          </a:p>
          <a:p>
            <a:pPr marL="285750" indent="-285750">
              <a:buFont typeface="Arial" panose="020B0604020202020204" pitchFamily="34" charset="0"/>
              <a:buChar char="•"/>
            </a:pPr>
            <a:r>
              <a:rPr lang="en-GB" sz="1700">
                <a:latin typeface="Calibri" panose="020F0502020204030204" pitchFamily="34" charset="0"/>
                <a:cs typeface="Calibri" panose="020F0502020204030204" pitchFamily="34" charset="0"/>
              </a:rPr>
              <a:t>Regulation 59C allows for spending on a wide range of things</a:t>
            </a:r>
          </a:p>
          <a:p>
            <a:pPr marL="285750" indent="-285750">
              <a:buFont typeface="Arial" panose="020B0604020202020204" pitchFamily="34" charset="0"/>
              <a:buChar char="•"/>
            </a:pPr>
            <a:r>
              <a:rPr lang="en-GB" sz="1700">
                <a:latin typeface="Calibri" panose="020F0502020204030204" pitchFamily="34" charset="0"/>
                <a:cs typeface="Calibri" panose="020F0502020204030204" pitchFamily="34" charset="0"/>
              </a:rPr>
              <a:t>Good practice to consult with community for spend</a:t>
            </a:r>
          </a:p>
          <a:p>
            <a:pPr marL="285750" indent="-285750">
              <a:buFont typeface="Arial" panose="020B0604020202020204" pitchFamily="34" charset="0"/>
              <a:buChar char="•"/>
            </a:pPr>
            <a:r>
              <a:rPr lang="en-GB" sz="1700">
                <a:latin typeface="Calibri" panose="020F0502020204030204" pitchFamily="34" charset="0"/>
                <a:cs typeface="Calibri" panose="020F0502020204030204" pitchFamily="34" charset="0"/>
              </a:rPr>
              <a:t>Please notify the Planning Obligations Support Officer when spend is made so our records and public facing module stay up to date</a:t>
            </a:r>
          </a:p>
          <a:p>
            <a:pPr marL="285750" indent="-285750">
              <a:buFont typeface="Arial" panose="020B0604020202020204" pitchFamily="34" charset="0"/>
              <a:buChar char="•"/>
            </a:pPr>
            <a:endParaRPr lang="en-GB" sz="170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70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28A48B62-786B-DDE6-5A5A-3A4AFC549E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black">
                    <a:lumMod val="75000"/>
                    <a:lumOff val="25000"/>
                  </a:prstClr>
                </a:solidFill>
                <a:effectLst/>
                <a:uLnTx/>
                <a:uFillTx/>
                <a:latin typeface="Univers"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pic>
        <p:nvPicPr>
          <p:cNvPr id="24" name="Content Placeholder 23">
            <a:extLst>
              <a:ext uri="{FF2B5EF4-FFF2-40B4-BE49-F238E27FC236}">
                <a16:creationId xmlns:a16="http://schemas.microsoft.com/office/drawing/2014/main" id="{16B5A264-F4BD-B1E8-9161-71811E90E3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54824" y="949765"/>
            <a:ext cx="4294908" cy="5212310"/>
          </a:xfrm>
          <a:prstGeom prst="rect">
            <a:avLst/>
          </a:prstGeom>
        </p:spPr>
      </p:pic>
      <p:pic>
        <p:nvPicPr>
          <p:cNvPr id="26" name="Picture 25">
            <a:extLst>
              <a:ext uri="{FF2B5EF4-FFF2-40B4-BE49-F238E27FC236}">
                <a16:creationId xmlns:a16="http://schemas.microsoft.com/office/drawing/2014/main" id="{FAA7C42E-3960-1E3A-4064-635EAAAB4042}"/>
              </a:ext>
            </a:extLst>
          </p:cNvPr>
          <p:cNvPicPr>
            <a:picLocks noChangeAspect="1"/>
          </p:cNvPicPr>
          <p:nvPr/>
        </p:nvPicPr>
        <p:blipFill>
          <a:blip r:embed="rId3"/>
          <a:stretch>
            <a:fillRect/>
          </a:stretch>
        </p:blipFill>
        <p:spPr>
          <a:xfrm>
            <a:off x="4397028" y="714130"/>
            <a:ext cx="7502560" cy="1294582"/>
          </a:xfrm>
          <a:prstGeom prst="rect">
            <a:avLst/>
          </a:prstGeom>
          <a:effectLst>
            <a:glow rad="127000">
              <a:schemeClr val="tx1">
                <a:alpha val="39000"/>
              </a:schemeClr>
            </a:glow>
          </a:effectLst>
        </p:spPr>
      </p:pic>
      <p:pic>
        <p:nvPicPr>
          <p:cNvPr id="27" name="Picture 26">
            <a:extLst>
              <a:ext uri="{FF2B5EF4-FFF2-40B4-BE49-F238E27FC236}">
                <a16:creationId xmlns:a16="http://schemas.microsoft.com/office/drawing/2014/main" id="{C6EB4EE4-4CD7-A4A6-E021-727343FC334D}"/>
              </a:ext>
            </a:extLst>
          </p:cNvPr>
          <p:cNvPicPr>
            <a:picLocks noChangeAspect="1"/>
          </p:cNvPicPr>
          <p:nvPr/>
        </p:nvPicPr>
        <p:blipFill>
          <a:blip r:embed="rId4"/>
          <a:stretch>
            <a:fillRect/>
          </a:stretch>
        </p:blipFill>
        <p:spPr>
          <a:xfrm>
            <a:off x="5403370" y="5103127"/>
            <a:ext cx="4959734" cy="1353789"/>
          </a:xfrm>
          <a:prstGeom prst="rect">
            <a:avLst/>
          </a:prstGeom>
        </p:spPr>
      </p:pic>
    </p:spTree>
    <p:extLst>
      <p:ext uri="{BB962C8B-B14F-4D97-AF65-F5344CB8AC3E}">
        <p14:creationId xmlns:p14="http://schemas.microsoft.com/office/powerpoint/2010/main" val="1102718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178DA133-4CD7-39C6-12C1-F165AE2D1B25}"/>
              </a:ext>
            </a:extLst>
          </p:cNvPr>
          <p:cNvSpPr txBox="1">
            <a:spLocks noGrp="1"/>
          </p:cNvSpPr>
          <p:nvPr>
            <p:ph idx="1"/>
          </p:nvPr>
        </p:nvSpPr>
        <p:spPr>
          <a:xfrm>
            <a:off x="308264" y="1386681"/>
            <a:ext cx="10176163" cy="4084637"/>
          </a:xfrm>
          <a:prstGeom prst="rect">
            <a:avLst/>
          </a:prstGeom>
        </p:spPr>
        <p:txBody>
          <a:bodyPr>
            <a:normAutofit/>
          </a:bodyPr>
          <a:lstStyle>
            <a:lvl1pPr marL="447675" marR="0" indent="-4476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4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GB" sz="2800" dirty="0">
                <a:solidFill>
                  <a:srgbClr val="222222"/>
                </a:solidFill>
                <a:latin typeface="Arial" panose="020B0604020202020204" pitchFamily="34" charset="0"/>
                <a:cs typeface="Arial" panose="020B0604020202020204" pitchFamily="34" charset="0"/>
              </a:rPr>
              <a:t>Build strong, positive working relationships with planning agents and town/parish councils.</a:t>
            </a:r>
          </a:p>
          <a:p>
            <a:pPr>
              <a:buFont typeface="Arial" panose="020B0604020202020204" pitchFamily="34" charset="0"/>
              <a:buChar char="•"/>
            </a:pPr>
            <a:r>
              <a:rPr lang="en-GB" sz="2800" dirty="0">
                <a:solidFill>
                  <a:srgbClr val="222222"/>
                </a:solidFill>
                <a:latin typeface="Arial" panose="020B0604020202020204" pitchFamily="34" charset="0"/>
                <a:cs typeface="Arial" panose="020B0604020202020204" pitchFamily="34" charset="0"/>
              </a:rPr>
              <a:t>Improve the quality and consistency of planning submissions.</a:t>
            </a:r>
          </a:p>
          <a:p>
            <a:pPr>
              <a:buFont typeface="Arial" panose="020B0604020202020204" pitchFamily="34" charset="0"/>
              <a:buChar char="•"/>
            </a:pPr>
            <a:r>
              <a:rPr lang="en-GB" sz="2800" dirty="0">
                <a:solidFill>
                  <a:srgbClr val="222222"/>
                </a:solidFill>
                <a:cs typeface="Arial" panose="020B0604020202020204" pitchFamily="34" charset="0"/>
              </a:rPr>
              <a:t>Drive improvements in planning performance and decision timeliness.</a:t>
            </a:r>
          </a:p>
          <a:p>
            <a:pPr>
              <a:buFont typeface="Arial" panose="020B0604020202020204" pitchFamily="34" charset="0"/>
              <a:buChar char="•"/>
            </a:pPr>
            <a:r>
              <a:rPr lang="en-GB" sz="2800" dirty="0">
                <a:solidFill>
                  <a:srgbClr val="222222"/>
                </a:solidFill>
                <a:latin typeface="Arial" panose="020B0604020202020204" pitchFamily="34" charset="0"/>
                <a:cs typeface="Arial" panose="020B0604020202020204" pitchFamily="34" charset="0"/>
              </a:rPr>
              <a:t>Support high-quality, sustainable development across East Devon.</a:t>
            </a:r>
          </a:p>
          <a:p>
            <a:pPr>
              <a:buFont typeface="Arial" panose="020B0604020202020204" pitchFamily="34" charset="0"/>
              <a:buChar char="•"/>
            </a:pPr>
            <a:r>
              <a:rPr lang="en-GB" sz="2800" dirty="0">
                <a:solidFill>
                  <a:srgbClr val="222222"/>
                </a:solidFill>
                <a:latin typeface="Arial" panose="020B0604020202020204" pitchFamily="34" charset="0"/>
                <a:cs typeface="Arial" panose="020B0604020202020204" pitchFamily="34" charset="0"/>
              </a:rPr>
              <a:t>Any questions?</a:t>
            </a:r>
            <a:endParaRPr lang="en-GB" sz="2400" dirty="0">
              <a:latin typeface="Arial" panose="020B0604020202020204" pitchFamily="34" charset="0"/>
              <a:cs typeface="Arial" panose="020B0604020202020204" pitchFamily="34" charset="0"/>
            </a:endParaRPr>
          </a:p>
          <a:p>
            <a:endParaRPr lang="en-GB" sz="2400" b="1" dirty="0">
              <a:solidFill>
                <a:srgbClr val="222222"/>
              </a:solidFill>
              <a:cs typeface="Arial" panose="020B0604020202020204" pitchFamily="34" charset="0"/>
            </a:endParaRPr>
          </a:p>
          <a:p>
            <a:endParaRPr lang="en-GB" sz="2400" b="1" dirty="0">
              <a:solidFill>
                <a:srgbClr val="222222"/>
              </a:solidFill>
              <a:cs typeface="Arial" panose="020B0604020202020204" pitchFamily="34" charset="0"/>
            </a:endParaRPr>
          </a:p>
          <a:p>
            <a:endParaRPr lang="en-GB" dirty="0"/>
          </a:p>
        </p:txBody>
      </p:sp>
      <p:sp>
        <p:nvSpPr>
          <p:cNvPr id="5" name="Title 2">
            <a:extLst>
              <a:ext uri="{FF2B5EF4-FFF2-40B4-BE49-F238E27FC236}">
                <a16:creationId xmlns:a16="http://schemas.microsoft.com/office/drawing/2014/main" id="{E836DCCB-430D-A509-6503-76CCDCF57BD2}"/>
              </a:ext>
            </a:extLst>
          </p:cNvPr>
          <p:cNvSpPr>
            <a:spLocks noGrp="1"/>
          </p:cNvSpPr>
          <p:nvPr>
            <p:ph type="title"/>
          </p:nvPr>
        </p:nvSpPr>
        <p:spPr>
          <a:xfrm>
            <a:off x="308264" y="558800"/>
            <a:ext cx="6705600" cy="741363"/>
          </a:xfrm>
        </p:spPr>
        <p:txBody>
          <a:bodyPr/>
          <a:lstStyle/>
          <a:p>
            <a:r>
              <a:rPr lang="en-GB" dirty="0">
                <a:solidFill>
                  <a:schemeClr val="accent1"/>
                </a:solidFill>
              </a:rPr>
              <a:t>Key aims</a:t>
            </a:r>
          </a:p>
        </p:txBody>
      </p:sp>
    </p:spTree>
    <p:extLst>
      <p:ext uri="{BB962C8B-B14F-4D97-AF65-F5344CB8AC3E}">
        <p14:creationId xmlns:p14="http://schemas.microsoft.com/office/powerpoint/2010/main" val="190384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4AD6-9D4D-9086-9720-AE154B94912F}"/>
              </a:ext>
            </a:extLst>
          </p:cNvPr>
          <p:cNvSpPr>
            <a:spLocks noGrp="1"/>
          </p:cNvSpPr>
          <p:nvPr>
            <p:ph type="title"/>
          </p:nvPr>
        </p:nvSpPr>
        <p:spPr/>
        <p:txBody>
          <a:bodyPr/>
          <a:lstStyle/>
          <a:p>
            <a:r>
              <a:rPr lang="en-US"/>
              <a:t>Planning Obligations: </a:t>
            </a:r>
            <a:r>
              <a:rPr lang="en-US">
                <a:solidFill>
                  <a:schemeClr val="accent1"/>
                </a:solidFill>
              </a:rPr>
              <a:t>Reporting on CIL</a:t>
            </a:r>
            <a:endParaRPr lang="en-GB"/>
          </a:p>
        </p:txBody>
      </p:sp>
      <p:sp>
        <p:nvSpPr>
          <p:cNvPr id="3" name="Content Placeholder 2">
            <a:extLst>
              <a:ext uri="{FF2B5EF4-FFF2-40B4-BE49-F238E27FC236}">
                <a16:creationId xmlns:a16="http://schemas.microsoft.com/office/drawing/2014/main" id="{47F622A6-087C-857B-8DB1-55B6061A2543}"/>
              </a:ext>
            </a:extLst>
          </p:cNvPr>
          <p:cNvSpPr>
            <a:spLocks noGrp="1"/>
          </p:cNvSpPr>
          <p:nvPr>
            <p:ph idx="1"/>
          </p:nvPr>
        </p:nvSpPr>
        <p:spPr>
          <a:xfrm>
            <a:off x="4900928" y="679010"/>
            <a:ext cx="6650991" cy="5712737"/>
          </a:xfrm>
        </p:spPr>
        <p:txBody>
          <a:bodyPr/>
          <a:lstStyle/>
          <a:p>
            <a:r>
              <a:rPr lang="en-GB"/>
              <a:t>5 year spend limit for Neighbourhood CIL and under the CIL regulations we can ask for unspent NCIL back.</a:t>
            </a:r>
          </a:p>
          <a:p>
            <a:r>
              <a:rPr lang="en-GB"/>
              <a:t>EDDC produce an Infrastructure Funding Statement every year </a:t>
            </a:r>
          </a:p>
          <a:p>
            <a:r>
              <a:rPr lang="en-GB"/>
              <a:t>Parish and Town councils are required to report on CIL receipt and spend if this has occurred within the financial year.</a:t>
            </a:r>
          </a:p>
          <a:p>
            <a:r>
              <a:rPr lang="en-GB"/>
              <a:t>Guidance on our website on spending NCIL</a:t>
            </a:r>
          </a:p>
          <a:p>
            <a:r>
              <a:rPr lang="en-GB">
                <a:hlinkClick r:id="rId2"/>
              </a:rPr>
              <a:t>Community Infrastructure Levy (CIL) - Parish and Town Council – CIL Payments - East Devon</a:t>
            </a:r>
            <a:endParaRPr lang="en-GB"/>
          </a:p>
        </p:txBody>
      </p:sp>
      <p:sp>
        <p:nvSpPr>
          <p:cNvPr id="4" name="Text Placeholder 3">
            <a:extLst>
              <a:ext uri="{FF2B5EF4-FFF2-40B4-BE49-F238E27FC236}">
                <a16:creationId xmlns:a16="http://schemas.microsoft.com/office/drawing/2014/main" id="{80D32FB2-DE63-20A0-52C6-8191DE1C7EBD}"/>
              </a:ext>
            </a:extLst>
          </p:cNvPr>
          <p:cNvSpPr>
            <a:spLocks noGrp="1"/>
          </p:cNvSpPr>
          <p:nvPr>
            <p:ph type="body" sz="half" idx="2"/>
          </p:nvPr>
        </p:nvSpPr>
        <p:spPr/>
        <p:txBody>
          <a:bodyPr/>
          <a:lstStyle/>
          <a:p>
            <a:endParaRPr lang="en-GB"/>
          </a:p>
        </p:txBody>
      </p:sp>
      <p:sp>
        <p:nvSpPr>
          <p:cNvPr id="5" name="Slide Number Placeholder 4">
            <a:extLst>
              <a:ext uri="{FF2B5EF4-FFF2-40B4-BE49-F238E27FC236}">
                <a16:creationId xmlns:a16="http://schemas.microsoft.com/office/drawing/2014/main" id="{ECDA26D6-6BDA-5DCA-66A9-34AD5F411F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black">
                    <a:lumMod val="75000"/>
                    <a:lumOff val="25000"/>
                  </a:prstClr>
                </a:solidFill>
                <a:effectLst/>
                <a:uLnTx/>
                <a:uFillTx/>
                <a:latin typeface="Univers"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pic>
        <p:nvPicPr>
          <p:cNvPr id="7" name="Picture 6">
            <a:extLst>
              <a:ext uri="{FF2B5EF4-FFF2-40B4-BE49-F238E27FC236}">
                <a16:creationId xmlns:a16="http://schemas.microsoft.com/office/drawing/2014/main" id="{15DF20AD-00A2-5FAB-1CD4-40924A08515A}"/>
              </a:ext>
            </a:extLst>
          </p:cNvPr>
          <p:cNvPicPr>
            <a:picLocks noChangeAspect="1"/>
          </p:cNvPicPr>
          <p:nvPr/>
        </p:nvPicPr>
        <p:blipFill>
          <a:blip r:embed="rId3"/>
          <a:stretch>
            <a:fillRect/>
          </a:stretch>
        </p:blipFill>
        <p:spPr>
          <a:xfrm>
            <a:off x="707636" y="2655869"/>
            <a:ext cx="3152293" cy="3518679"/>
          </a:xfrm>
          <a:prstGeom prst="rect">
            <a:avLst/>
          </a:prstGeom>
        </p:spPr>
      </p:pic>
    </p:spTree>
    <p:extLst>
      <p:ext uri="{BB962C8B-B14F-4D97-AF65-F5344CB8AC3E}">
        <p14:creationId xmlns:p14="http://schemas.microsoft.com/office/powerpoint/2010/main" val="2265652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A6B072-B901-DC59-7E7C-5BAAFDEEFF5B}"/>
              </a:ext>
            </a:extLst>
          </p:cNvPr>
          <p:cNvSpPr>
            <a:spLocks noGrp="1"/>
          </p:cNvSpPr>
          <p:nvPr>
            <p:ph type="title"/>
          </p:nvPr>
        </p:nvSpPr>
        <p:spPr>
          <a:xfrm>
            <a:off x="767856" y="933450"/>
            <a:ext cx="10920167" cy="886297"/>
          </a:xfrm>
        </p:spPr>
        <p:txBody>
          <a:bodyPr>
            <a:normAutofit/>
          </a:bodyPr>
          <a:lstStyle/>
          <a:p>
            <a:r>
              <a:rPr lang="en-GB"/>
              <a:t>Planning Obligations:</a:t>
            </a:r>
            <a:br>
              <a:rPr lang="en-GB"/>
            </a:br>
            <a:r>
              <a:rPr lang="en-GB">
                <a:solidFill>
                  <a:schemeClr val="accent1"/>
                </a:solidFill>
              </a:rPr>
              <a:t>spending Neighbourhood CIL: infrastructure delivery plan</a:t>
            </a:r>
            <a:endParaRPr lang="en-GB"/>
          </a:p>
        </p:txBody>
      </p:sp>
      <p:sp>
        <p:nvSpPr>
          <p:cNvPr id="8" name="Text Placeholder 7">
            <a:extLst>
              <a:ext uri="{FF2B5EF4-FFF2-40B4-BE49-F238E27FC236}">
                <a16:creationId xmlns:a16="http://schemas.microsoft.com/office/drawing/2014/main" id="{C12DCCCB-D24C-5ACA-501B-FDF7E6296BCD}"/>
              </a:ext>
            </a:extLst>
          </p:cNvPr>
          <p:cNvSpPr>
            <a:spLocks noGrp="1"/>
          </p:cNvSpPr>
          <p:nvPr>
            <p:ph type="body" sz="half" idx="2"/>
          </p:nvPr>
        </p:nvSpPr>
        <p:spPr>
          <a:xfrm>
            <a:off x="581190" y="1819747"/>
            <a:ext cx="3031852" cy="657699"/>
          </a:xfrm>
        </p:spPr>
        <p:txBody>
          <a:bodyPr>
            <a:normAutofit fontScale="70000" lnSpcReduction="20000"/>
          </a:bodyPr>
          <a:lstStyle/>
          <a:p>
            <a:pPr marL="285750" indent="-285750">
              <a:buFont typeface="Arial" panose="020B0604020202020204" pitchFamily="34" charset="0"/>
              <a:buChar char="•"/>
            </a:pPr>
            <a:endParaRPr lang="en-GB" sz="43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43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43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p:txBody>
      </p:sp>
      <p:sp>
        <p:nvSpPr>
          <p:cNvPr id="2" name="Slide Number Placeholder 1">
            <a:extLst>
              <a:ext uri="{FF2B5EF4-FFF2-40B4-BE49-F238E27FC236}">
                <a16:creationId xmlns:a16="http://schemas.microsoft.com/office/drawing/2014/main" id="{DBD4A448-AC35-E4E1-7F5F-A99B81732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black">
                    <a:lumMod val="75000"/>
                    <a:lumOff val="25000"/>
                  </a:prstClr>
                </a:solidFill>
                <a:effectLst/>
                <a:uLnTx/>
                <a:uFillTx/>
                <a:latin typeface="Univers"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graphicFrame>
        <p:nvGraphicFramePr>
          <p:cNvPr id="9" name="Diagram 8">
            <a:extLst>
              <a:ext uri="{FF2B5EF4-FFF2-40B4-BE49-F238E27FC236}">
                <a16:creationId xmlns:a16="http://schemas.microsoft.com/office/drawing/2014/main" id="{6A373FF9-DB93-D28B-47E2-6E467B44FBD3}"/>
              </a:ext>
            </a:extLst>
          </p:cNvPr>
          <p:cNvGraphicFramePr/>
          <p:nvPr/>
        </p:nvGraphicFramePr>
        <p:xfrm>
          <a:off x="604895" y="1819747"/>
          <a:ext cx="10920166" cy="3838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192D4742-7C23-F710-C91D-A83B0842A824}"/>
              </a:ext>
            </a:extLst>
          </p:cNvPr>
          <p:cNvSpPr txBox="1"/>
          <p:nvPr/>
        </p:nvSpPr>
        <p:spPr>
          <a:xfrm>
            <a:off x="4291343" y="5776111"/>
            <a:ext cx="73966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all" spc="0" normalizeH="0" baseline="0" noProof="0">
                <a:ln>
                  <a:noFill/>
                </a:ln>
                <a:solidFill>
                  <a:srgbClr val="ED8428"/>
                </a:solidFill>
                <a:effectLst/>
                <a:uLnTx/>
                <a:uFillTx/>
                <a:latin typeface="Univers Condensed" panose="020B0502020104020203"/>
                <a:ea typeface="+mn-ea"/>
                <a:cs typeface="+mn-cs"/>
              </a:rPr>
              <a:t>Can be a stand-alone document or as part of your Neighbourhood Plan. If you review your Neighbourhood Plan, think about producing an IDP </a:t>
            </a:r>
          </a:p>
        </p:txBody>
      </p:sp>
    </p:spTree>
    <p:extLst>
      <p:ext uri="{BB962C8B-B14F-4D97-AF65-F5344CB8AC3E}">
        <p14:creationId xmlns:p14="http://schemas.microsoft.com/office/powerpoint/2010/main" val="3536092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89570-F1D0-50B6-A08D-279469C96CF2}"/>
              </a:ext>
            </a:extLst>
          </p:cNvPr>
          <p:cNvSpPr>
            <a:spLocks noGrp="1"/>
          </p:cNvSpPr>
          <p:nvPr>
            <p:ph type="title"/>
          </p:nvPr>
        </p:nvSpPr>
        <p:spPr/>
        <p:txBody>
          <a:bodyPr/>
          <a:lstStyle/>
          <a:p>
            <a:r>
              <a:rPr lang="en-GB">
                <a:solidFill>
                  <a:schemeClr val="accent1"/>
                </a:solidFill>
              </a:rPr>
              <a:t>Enforcement of CIL &amp; S106</a:t>
            </a:r>
          </a:p>
        </p:txBody>
      </p:sp>
      <p:sp>
        <p:nvSpPr>
          <p:cNvPr id="3" name="Content Placeholder 2">
            <a:extLst>
              <a:ext uri="{FF2B5EF4-FFF2-40B4-BE49-F238E27FC236}">
                <a16:creationId xmlns:a16="http://schemas.microsoft.com/office/drawing/2014/main" id="{4D4E663C-9114-7D2D-87CE-826022E0958C}"/>
              </a:ext>
            </a:extLst>
          </p:cNvPr>
          <p:cNvSpPr>
            <a:spLocks noGrp="1"/>
          </p:cNvSpPr>
          <p:nvPr>
            <p:ph idx="1"/>
          </p:nvPr>
        </p:nvSpPr>
        <p:spPr/>
        <p:txBody>
          <a:bodyPr>
            <a:normAutofit fontScale="92500" lnSpcReduction="20000"/>
          </a:bodyPr>
          <a:lstStyle/>
          <a:p>
            <a:endParaRPr lang="en-GB"/>
          </a:p>
          <a:p>
            <a:endParaRPr lang="en-GB"/>
          </a:p>
          <a:p>
            <a:r>
              <a:rPr lang="en-GB"/>
              <a:t>You are our eyes and ears in your communities and know what is going on.</a:t>
            </a:r>
          </a:p>
          <a:p>
            <a:r>
              <a:rPr lang="en-GB"/>
              <a:t>Monitoring CIL exemptions is time consuming as the information is not always readily available. </a:t>
            </a:r>
          </a:p>
          <a:p>
            <a:r>
              <a:rPr lang="en-GB"/>
              <a:t>If you know a development has commenced on-site – let us know so we can check our records.</a:t>
            </a:r>
          </a:p>
          <a:p>
            <a:r>
              <a:rPr lang="en-GB"/>
              <a:t>If you are aware someone is letting out a recently built annex this could be a disqualifying </a:t>
            </a:r>
          </a:p>
          <a:p>
            <a:r>
              <a:rPr lang="en-GB"/>
              <a:t>S106 obligations generally have triggers for when they have to provide something</a:t>
            </a:r>
          </a:p>
          <a:p>
            <a:endParaRPr lang="en-GB"/>
          </a:p>
        </p:txBody>
      </p:sp>
      <p:sp>
        <p:nvSpPr>
          <p:cNvPr id="4" name="Text Placeholder 3">
            <a:extLst>
              <a:ext uri="{FF2B5EF4-FFF2-40B4-BE49-F238E27FC236}">
                <a16:creationId xmlns:a16="http://schemas.microsoft.com/office/drawing/2014/main" id="{6FBD4B21-C7AF-BE35-DF1E-C9FFD00DBCF7}"/>
              </a:ext>
            </a:extLst>
          </p:cNvPr>
          <p:cNvSpPr>
            <a:spLocks noGrp="1"/>
          </p:cNvSpPr>
          <p:nvPr>
            <p:ph type="body" sz="half" idx="2"/>
          </p:nvPr>
        </p:nvSpPr>
        <p:spPr/>
        <p:txBody>
          <a:bodyPr>
            <a:normAutofit/>
          </a:bodyPr>
          <a:lstStyle/>
          <a:p>
            <a:r>
              <a:rPr lang="en-GB" sz="2000" b="1"/>
              <a:t>How can you help us monitor and enforce obligations?</a:t>
            </a:r>
          </a:p>
        </p:txBody>
      </p:sp>
      <p:sp>
        <p:nvSpPr>
          <p:cNvPr id="5" name="Slide Number Placeholder 4">
            <a:extLst>
              <a:ext uri="{FF2B5EF4-FFF2-40B4-BE49-F238E27FC236}">
                <a16:creationId xmlns:a16="http://schemas.microsoft.com/office/drawing/2014/main" id="{5AB1C02B-0493-8961-1C30-2FC38840FD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black">
                    <a:lumMod val="75000"/>
                    <a:lumOff val="25000"/>
                  </a:prstClr>
                </a:solidFill>
                <a:effectLst/>
                <a:uLnTx/>
                <a:uFillTx/>
                <a:latin typeface="Univers"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8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spTree>
    <p:extLst>
      <p:ext uri="{BB962C8B-B14F-4D97-AF65-F5344CB8AC3E}">
        <p14:creationId xmlns:p14="http://schemas.microsoft.com/office/powerpoint/2010/main" val="2254668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071C5AE-A612-1312-2925-0E247BDCF769}"/>
            </a:ext>
          </a:extLst>
        </p:cNvPr>
        <p:cNvGrpSpPr/>
        <p:nvPr/>
      </p:nvGrpSpPr>
      <p:grpSpPr>
        <a:xfrm>
          <a:off x="0" y="0"/>
          <a:ext cx="0" cy="0"/>
          <a:chOff x="0" y="0"/>
          <a:chExt cx="0" cy="0"/>
        </a:xfrm>
      </p:grpSpPr>
      <p:sp>
        <p:nvSpPr>
          <p:cNvPr id="5138" name="Rectangle 5137">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5140" name="Rectangle 5139">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2" name="Title 1">
            <a:extLst>
              <a:ext uri="{FF2B5EF4-FFF2-40B4-BE49-F238E27FC236}">
                <a16:creationId xmlns:a16="http://schemas.microsoft.com/office/drawing/2014/main" id="{D2222C32-E840-22D8-BCBD-F703685BA7D1}"/>
              </a:ext>
            </a:extLst>
          </p:cNvPr>
          <p:cNvSpPr>
            <a:spLocks noGrp="1"/>
          </p:cNvSpPr>
          <p:nvPr>
            <p:ph type="title"/>
          </p:nvPr>
        </p:nvSpPr>
        <p:spPr>
          <a:xfrm>
            <a:off x="672280" y="944752"/>
            <a:ext cx="3259016" cy="1462692"/>
          </a:xfrm>
        </p:spPr>
        <p:txBody>
          <a:bodyPr>
            <a:normAutofit/>
          </a:bodyPr>
          <a:lstStyle/>
          <a:p>
            <a:r>
              <a:rPr lang="en-GB" sz="3100">
                <a:solidFill>
                  <a:srgbClr val="FFFFFF"/>
                </a:solidFill>
              </a:rPr>
              <a:t>Planning Obligations: </a:t>
            </a:r>
            <a:br>
              <a:rPr lang="en-GB" sz="3100">
                <a:solidFill>
                  <a:srgbClr val="FFFFFF"/>
                </a:solidFill>
              </a:rPr>
            </a:br>
            <a:r>
              <a:rPr lang="en-GB" sz="3100">
                <a:solidFill>
                  <a:schemeClr val="accent1"/>
                </a:solidFill>
              </a:rPr>
              <a:t>questions</a:t>
            </a:r>
          </a:p>
        </p:txBody>
      </p:sp>
      <p:sp>
        <p:nvSpPr>
          <p:cNvPr id="5142" name="Rectangle 5141">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5144" name="Rectangle 5143">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5146" name="Rectangle 5145">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panose="020B0502020104020203"/>
              <a:ea typeface="+mn-ea"/>
              <a:cs typeface="+mn-cs"/>
            </a:endParaRPr>
          </a:p>
        </p:txBody>
      </p:sp>
      <p:sp>
        <p:nvSpPr>
          <p:cNvPr id="3" name="Content Placeholder 2">
            <a:extLst>
              <a:ext uri="{FF2B5EF4-FFF2-40B4-BE49-F238E27FC236}">
                <a16:creationId xmlns:a16="http://schemas.microsoft.com/office/drawing/2014/main" id="{DE8BA021-3AAD-AD12-DC0F-787812F38924}"/>
              </a:ext>
            </a:extLst>
          </p:cNvPr>
          <p:cNvSpPr>
            <a:spLocks noGrp="1"/>
          </p:cNvSpPr>
          <p:nvPr>
            <p:ph idx="1"/>
          </p:nvPr>
        </p:nvSpPr>
        <p:spPr>
          <a:xfrm>
            <a:off x="671513" y="2536031"/>
            <a:ext cx="3123783" cy="3671936"/>
          </a:xfrm>
        </p:spPr>
        <p:txBody>
          <a:bodyPr anchor="t">
            <a:normAutofit/>
          </a:bodyPr>
          <a:lstStyle/>
          <a:p>
            <a:endParaRPr lang="en-GB">
              <a:solidFill>
                <a:srgbClr val="FFFFFF"/>
              </a:solidFill>
              <a:latin typeface="Calibri" panose="020F0502020204030204" pitchFamily="34" charset="0"/>
              <a:ea typeface="Calibri" panose="020F0502020204030204" pitchFamily="34" charset="0"/>
              <a:cs typeface="Calibri" panose="020F0502020204030204" pitchFamily="34" charset="0"/>
            </a:endParaRPr>
          </a:p>
          <a:p>
            <a:endParaRPr lang="en-GB">
              <a:solidFill>
                <a:srgbClr val="FFFFFF"/>
              </a:solidFill>
              <a:latin typeface="Calibri" panose="020F0502020204030204" pitchFamily="34" charset="0"/>
              <a:ea typeface="Calibri" panose="020F0502020204030204" pitchFamily="34" charset="0"/>
              <a:cs typeface="Calibri" panose="020F0502020204030204" pitchFamily="34" charset="0"/>
            </a:endParaRPr>
          </a:p>
          <a:p>
            <a:endParaRPr lang="en-GB">
              <a:solidFill>
                <a:srgbClr val="FFFFFF"/>
              </a:solidFill>
              <a:latin typeface="Calibri" panose="020F0502020204030204" pitchFamily="34" charset="0"/>
              <a:ea typeface="Calibri" panose="020F0502020204030204" pitchFamily="34" charset="0"/>
              <a:cs typeface="Calibri" panose="020F0502020204030204" pitchFamily="34" charset="0"/>
            </a:endParaRPr>
          </a:p>
          <a:p>
            <a:endParaRPr lang="en-GB">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pic>
        <p:nvPicPr>
          <p:cNvPr id="5122" name="Picture 2" descr="Yellow question mark">
            <a:extLst>
              <a:ext uri="{FF2B5EF4-FFF2-40B4-BE49-F238E27FC236}">
                <a16:creationId xmlns:a16="http://schemas.microsoft.com/office/drawing/2014/main" id="{8A8A535E-5923-490C-ACA4-071C980CD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117" r="11115" b="-1"/>
          <a:stretch/>
        </p:blipFill>
        <p:spPr bwMode="auto">
          <a:xfrm>
            <a:off x="4241830" y="601200"/>
            <a:ext cx="7503636" cy="578936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720264D-F322-2647-3C47-D393B471B89A}"/>
              </a:ext>
            </a:extLst>
          </p:cNvPr>
          <p:cNvSpPr>
            <a:spLocks noGrp="1"/>
          </p:cNvSpPr>
          <p:nvPr>
            <p:ph type="sldNum" sz="quarter" idx="12"/>
          </p:nvPr>
        </p:nvSpPr>
        <p:spPr>
          <a:xfrm>
            <a:off x="10558300" y="6423914"/>
            <a:ext cx="105251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8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43</a:t>
            </a:fld>
            <a:endParaRPr kumimoji="0" lang="en-US" sz="800" b="0" i="0" u="none" strike="noStrike" kern="1200" cap="none" spc="0" normalizeH="0" baseline="0" noProof="0">
              <a:ln>
                <a:noFill/>
              </a:ln>
              <a:solidFill>
                <a:prstClr val="black">
                  <a:lumMod val="75000"/>
                  <a:lumOff val="25000"/>
                </a:prstClr>
              </a:solidFill>
              <a:effectLst/>
              <a:uLnTx/>
              <a:uFillTx/>
              <a:latin typeface="Univers" panose="020B0502020104020203"/>
              <a:ea typeface="+mn-ea"/>
              <a:cs typeface="+mn-cs"/>
            </a:endParaRPr>
          </a:p>
        </p:txBody>
      </p:sp>
    </p:spTree>
    <p:extLst>
      <p:ext uri="{BB962C8B-B14F-4D97-AF65-F5344CB8AC3E}">
        <p14:creationId xmlns:p14="http://schemas.microsoft.com/office/powerpoint/2010/main" val="1423267277"/>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a:t>Local Government Reorganisation </a:t>
            </a:r>
            <a:br>
              <a:rPr lang="en-GB" dirty="0"/>
            </a:br>
            <a:br>
              <a:rPr lang="en-GB" dirty="0"/>
            </a:br>
            <a:r>
              <a:rPr lang="en-GB" sz="3600" dirty="0"/>
              <a:t>11</a:t>
            </a:r>
            <a:r>
              <a:rPr lang="en-GB" sz="3600" baseline="30000" dirty="0"/>
              <a:t>th</a:t>
            </a:r>
            <a:r>
              <a:rPr lang="en-GB" sz="3600" dirty="0"/>
              <a:t> June 2026 </a:t>
            </a:r>
          </a:p>
        </p:txBody>
      </p:sp>
    </p:spTree>
    <p:extLst>
      <p:ext uri="{BB962C8B-B14F-4D97-AF65-F5344CB8AC3E}">
        <p14:creationId xmlns:p14="http://schemas.microsoft.com/office/powerpoint/2010/main" val="25339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A41BF-E534-338E-77F5-624F9D70327F}"/>
              </a:ext>
            </a:extLst>
          </p:cNvPr>
          <p:cNvSpPr>
            <a:spLocks noGrp="1"/>
          </p:cNvSpPr>
          <p:nvPr>
            <p:ph type="ctrTitle"/>
          </p:nvPr>
        </p:nvSpPr>
        <p:spPr/>
        <p:txBody>
          <a:bodyPr>
            <a:normAutofit/>
          </a:bodyPr>
          <a:lstStyle/>
          <a:p>
            <a:r>
              <a:rPr lang="en-GB" sz="6000"/>
              <a:t>Welcome &amp; introductions</a:t>
            </a:r>
          </a:p>
        </p:txBody>
      </p:sp>
    </p:spTree>
    <p:extLst>
      <p:ext uri="{BB962C8B-B14F-4D97-AF65-F5344CB8AC3E}">
        <p14:creationId xmlns:p14="http://schemas.microsoft.com/office/powerpoint/2010/main" val="309244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115B06-5555-F8F6-7B80-9B3AD2510A4D}"/>
              </a:ext>
            </a:extLst>
          </p:cNvPr>
          <p:cNvSpPr>
            <a:spLocks noGrp="1"/>
          </p:cNvSpPr>
          <p:nvPr>
            <p:ph idx="1"/>
          </p:nvPr>
        </p:nvSpPr>
        <p:spPr/>
        <p:txBody>
          <a:bodyPr>
            <a:normAutofit fontScale="92500" lnSpcReduction="20000"/>
          </a:bodyPr>
          <a:lstStyle/>
          <a:p>
            <a:r>
              <a:rPr lang="en-GB" sz="3600" dirty="0"/>
              <a:t>The English Devolution White Paper was published in December 2024 </a:t>
            </a:r>
            <a:br>
              <a:rPr lang="en-GB" sz="3600" dirty="0"/>
            </a:br>
            <a:endParaRPr lang="en-GB" sz="3600" dirty="0"/>
          </a:p>
          <a:p>
            <a:r>
              <a:rPr lang="en-GB" sz="3600" dirty="0"/>
              <a:t>Local proposals were submitted in November 2025 </a:t>
            </a:r>
            <a:br>
              <a:rPr lang="en-GB" sz="3600" dirty="0"/>
            </a:br>
            <a:endParaRPr lang="en-GB" sz="3600" dirty="0"/>
          </a:p>
          <a:p>
            <a:r>
              <a:rPr lang="en-GB" sz="3600" dirty="0"/>
              <a:t>Government consultation on the five options took place in Spring 2026 </a:t>
            </a:r>
            <a:br>
              <a:rPr lang="en-GB" sz="3600" dirty="0"/>
            </a:br>
            <a:endParaRPr lang="en-GB" sz="3600" dirty="0"/>
          </a:p>
          <a:p>
            <a:r>
              <a:rPr lang="en-GB" sz="3600" dirty="0"/>
              <a:t>Decision expected by 16</a:t>
            </a:r>
            <a:r>
              <a:rPr lang="en-GB" sz="3600" baseline="30000" dirty="0"/>
              <a:t>th</a:t>
            </a:r>
            <a:r>
              <a:rPr lang="en-GB" sz="3600" dirty="0"/>
              <a:t> July 2026</a:t>
            </a:r>
          </a:p>
        </p:txBody>
      </p:sp>
      <p:sp>
        <p:nvSpPr>
          <p:cNvPr id="3" name="Title 2">
            <a:extLst>
              <a:ext uri="{FF2B5EF4-FFF2-40B4-BE49-F238E27FC236}">
                <a16:creationId xmlns:a16="http://schemas.microsoft.com/office/drawing/2014/main" id="{9626DE7C-71D6-3F93-F0D5-70C4C305B7F3}"/>
              </a:ext>
            </a:extLst>
          </p:cNvPr>
          <p:cNvSpPr>
            <a:spLocks noGrp="1"/>
          </p:cNvSpPr>
          <p:nvPr>
            <p:ph type="title"/>
          </p:nvPr>
        </p:nvSpPr>
        <p:spPr/>
        <p:txBody>
          <a:bodyPr lIns="91440" tIns="45720" rIns="91440" bIns="45720" anchor="t">
            <a:normAutofit/>
          </a:bodyPr>
          <a:lstStyle/>
          <a:p>
            <a:r>
              <a:rPr lang="en-GB" b="1" dirty="0"/>
              <a:t>Overview </a:t>
            </a:r>
            <a:endParaRPr lang="en-GB" dirty="0"/>
          </a:p>
        </p:txBody>
      </p:sp>
    </p:spTree>
    <p:extLst>
      <p:ext uri="{BB962C8B-B14F-4D97-AF65-F5344CB8AC3E}">
        <p14:creationId xmlns:p14="http://schemas.microsoft.com/office/powerpoint/2010/main" val="348350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1D2765-5765-1DE4-101F-F85F753C240E}"/>
              </a:ext>
            </a:extLst>
          </p:cNvPr>
          <p:cNvPicPr>
            <a:picLocks noChangeAspect="1"/>
          </p:cNvPicPr>
          <p:nvPr/>
        </p:nvPicPr>
        <p:blipFill>
          <a:blip r:embed="rId2"/>
          <a:stretch>
            <a:fillRect/>
          </a:stretch>
        </p:blipFill>
        <p:spPr>
          <a:xfrm>
            <a:off x="3362325" y="666750"/>
            <a:ext cx="5467350" cy="5185410"/>
          </a:xfrm>
          <a:prstGeom prst="rect">
            <a:avLst/>
          </a:prstGeom>
        </p:spPr>
      </p:pic>
    </p:spTree>
    <p:extLst>
      <p:ext uri="{BB962C8B-B14F-4D97-AF65-F5344CB8AC3E}">
        <p14:creationId xmlns:p14="http://schemas.microsoft.com/office/powerpoint/2010/main" val="179916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2E27C0-8835-17A2-8189-9A9A2D2F46C6}"/>
              </a:ext>
            </a:extLst>
          </p:cNvPr>
          <p:cNvPicPr>
            <a:picLocks noChangeAspect="1"/>
          </p:cNvPicPr>
          <p:nvPr/>
        </p:nvPicPr>
        <p:blipFill>
          <a:blip r:embed="rId2"/>
          <a:stretch>
            <a:fillRect/>
          </a:stretch>
        </p:blipFill>
        <p:spPr>
          <a:xfrm>
            <a:off x="1097009" y="512026"/>
            <a:ext cx="9997981" cy="5205298"/>
          </a:xfrm>
          <a:prstGeom prst="rect">
            <a:avLst/>
          </a:prstGeom>
        </p:spPr>
      </p:pic>
    </p:spTree>
    <p:extLst>
      <p:ext uri="{BB962C8B-B14F-4D97-AF65-F5344CB8AC3E}">
        <p14:creationId xmlns:p14="http://schemas.microsoft.com/office/powerpoint/2010/main" val="413263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978C7-5E20-6191-8E8B-92840DD11139}"/>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9A1323C7-7F8B-8187-1A0F-EDDA2EF79251}"/>
              </a:ext>
            </a:extLst>
          </p:cNvPr>
          <p:cNvSpPr>
            <a:spLocks noGrp="1"/>
          </p:cNvSpPr>
          <p:nvPr>
            <p:ph type="subTitle" idx="1"/>
          </p:nvPr>
        </p:nvSpPr>
        <p:spPr/>
        <p:txBody>
          <a:bodyPr/>
          <a:lstStyle/>
          <a:p>
            <a:endParaRPr lang="en-GB"/>
          </a:p>
        </p:txBody>
      </p:sp>
      <p:pic>
        <p:nvPicPr>
          <p:cNvPr id="5" name="Picture 4" descr="Devon LGR proposals overview. The following five proposals were submitted to MHCLG by Councils in Devon.&#10;&#10;Reimagining Devon (4-5-1)&#10;Map of the three proposed unitary councils.&#10;1. Torbay &amp; Southern Devon&#10;- South Hams, Teignbridge, Torbay, West Devon&#10;2. Exeter &amp; Northern Devon&#10;- East Devon, Exeter, Mid Devon, North Devon, Torridge&#10;3. Plymouth&#10;- Retained as existing unitary&#10;Submitted by the Seven District Councils&#10;&#10;Reimagining Devon (4-5-1+)&#10;Map of the three proposed unitary councils.&#10;1. Torbay &amp; Southern Devon&#10;- South Hams, Teignbridge, Torbay, West Devon&#10;2. Exeter &amp; Northern Devon&#10;- East Devon, Exeter, Mid Devon, North Devon, Torridge&#10;3. Plymouth&#10;- Retained as existing unitary with expanded boundaries&#10;Submitted by the Seven District Councils&#10;&#10;Plymouth and Exeter Joint Proposal&#10;Map of four proposed unitary councils.&#10;1. Expanded Exeter&#10;- New unitary authority based on Exeter with expanded boundaries&#10;2. Expanded Plymouth&#10;- Retained as existing unitary with expanded boundaries&#10;3. Expanded Torbay&#10;- Retained as existing unitary with expanded boundaries&#10;4. Devon Coast and Countryside Unitary&#10;- The remaining geography of Devon&#10;&#10;The Case for Devon&#10;1. Devon unitary council&#10;- Unitary authority matching the existing Devon County Council Footprint&#10;2. Plymouth&#10;- Retained as existing unitary&#10;3. Torbay&#10;- Retained as existing unitary&#10;Submitted by Devon County Council&#10;&#10;Together for Devon&#10;1. Expanded Exeter&#10;- New unitary authority based on Exeter with expanded boundaries&#10;2. Expanded Plymouth&#10;- Retained as existing unitary with expanded boundaries&#10;3. Torbay&#10;- Retained as existing unitary&#10;4. Devon Coast and Countryside Unitary&#10;- The remaining geography of Devon&#10;Submitted by Torbay Council">
            <a:extLst>
              <a:ext uri="{FF2B5EF4-FFF2-40B4-BE49-F238E27FC236}">
                <a16:creationId xmlns:a16="http://schemas.microsoft.com/office/drawing/2014/main" id="{50627574-9814-EB38-C455-0F01C21F74AA}"/>
              </a:ext>
            </a:extLst>
          </p:cNvPr>
          <p:cNvPicPr>
            <a:picLocks noChangeAspect="1"/>
          </p:cNvPicPr>
          <p:nvPr/>
        </p:nvPicPr>
        <p:blipFill>
          <a:blip r:embed="rId3"/>
          <a:stretch>
            <a:fillRect/>
          </a:stretch>
        </p:blipFill>
        <p:spPr>
          <a:xfrm>
            <a:off x="0" y="-77441"/>
            <a:ext cx="12192000" cy="6443538"/>
          </a:xfrm>
          <a:prstGeom prst="rect">
            <a:avLst/>
          </a:prstGeom>
        </p:spPr>
      </p:pic>
    </p:spTree>
    <p:extLst>
      <p:ext uri="{BB962C8B-B14F-4D97-AF65-F5344CB8AC3E}">
        <p14:creationId xmlns:p14="http://schemas.microsoft.com/office/powerpoint/2010/main" val="4035021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61149-4CE2-7454-67F4-CC75EFC7A6B5}"/>
              </a:ext>
            </a:extLst>
          </p:cNvPr>
          <p:cNvSpPr>
            <a:spLocks noGrp="1"/>
          </p:cNvSpPr>
          <p:nvPr>
            <p:ph type="ctrTitle"/>
          </p:nvPr>
        </p:nvSpPr>
        <p:spPr/>
        <p:txBody>
          <a:bodyPr/>
          <a:lstStyle/>
          <a:p>
            <a:pPr algn="ctr"/>
            <a:r>
              <a:rPr lang="en-GB" dirty="0"/>
              <a:t>National Scheme of Delegation</a:t>
            </a:r>
          </a:p>
        </p:txBody>
      </p:sp>
    </p:spTree>
    <p:extLst>
      <p:ext uri="{BB962C8B-B14F-4D97-AF65-F5344CB8AC3E}">
        <p14:creationId xmlns:p14="http://schemas.microsoft.com/office/powerpoint/2010/main" val="112318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Key milestones: Submission to Government (Nov 2025), Consultation end (March 2026), Minister of State decision (July 2026), SCO (indicative) (December 2026), Election of shadow members (May 2027), Transitional legislation May - December 2027, appointment of key officers, Vesting Day (April 2026).&#10;&#10;LGR Process stages: stage 2, stage 3 statutory consultation, stage 4 decision to implement,  stage 5 Structural Change Order (SCO), Stage 6 Transition period, Stage 7 Go Live.&#10;&#10;Delivery phases: 1. Preparation (consolidate), 2. Foundational (collaborate), 3. Readiness (Transfer), 4. Go live (transition)  &#10;&#10;Proposed Governance: &#10;- Leaders oversight Group, Joint Committee, Shadow Authorities, Councils&#10;- Programme Board&#10;- Day 1 Board&#10;- Workstreams&#10;- Unitary governance, shadow leadership, Council leadership teams&#10;- Unitary delivery group(s)&#10;- PMO, Day 1 support">
            <a:extLst>
              <a:ext uri="{FF2B5EF4-FFF2-40B4-BE49-F238E27FC236}">
                <a16:creationId xmlns:a16="http://schemas.microsoft.com/office/drawing/2014/main" id="{50DCD5DF-E225-5365-4167-F4F2D0BE7273}"/>
              </a:ext>
            </a:extLst>
          </p:cNvPr>
          <p:cNvPicPr>
            <a:picLocks noGrp="1" noChangeAspect="1"/>
          </p:cNvPicPr>
          <p:nvPr>
            <p:ph idx="1"/>
          </p:nvPr>
        </p:nvPicPr>
        <p:blipFill>
          <a:blip r:embed="rId3"/>
          <a:stretch>
            <a:fillRect/>
          </a:stretch>
        </p:blipFill>
        <p:spPr>
          <a:xfrm>
            <a:off x="285585" y="1089955"/>
            <a:ext cx="11620830" cy="5058778"/>
          </a:xfrm>
          <a:prstGeom prst="rect">
            <a:avLst/>
          </a:prstGeom>
        </p:spPr>
      </p:pic>
      <p:sp>
        <p:nvSpPr>
          <p:cNvPr id="3" name="Title 2">
            <a:extLst>
              <a:ext uri="{FF2B5EF4-FFF2-40B4-BE49-F238E27FC236}">
                <a16:creationId xmlns:a16="http://schemas.microsoft.com/office/drawing/2014/main" id="{A346FFA3-FB5D-8143-6E43-BF00F28F9285}"/>
              </a:ext>
            </a:extLst>
          </p:cNvPr>
          <p:cNvSpPr>
            <a:spLocks noGrp="1"/>
          </p:cNvSpPr>
          <p:nvPr>
            <p:ph type="title"/>
          </p:nvPr>
        </p:nvSpPr>
        <p:spPr>
          <a:xfrm>
            <a:off x="418323" y="349403"/>
            <a:ext cx="10515600" cy="740552"/>
          </a:xfrm>
        </p:spPr>
        <p:txBody>
          <a:bodyPr/>
          <a:lstStyle/>
          <a:p>
            <a:r>
              <a:rPr lang="en-GB" b="1" dirty="0"/>
              <a:t>The road to vesting day </a:t>
            </a:r>
          </a:p>
        </p:txBody>
      </p:sp>
    </p:spTree>
    <p:extLst>
      <p:ext uri="{BB962C8B-B14F-4D97-AF65-F5344CB8AC3E}">
        <p14:creationId xmlns:p14="http://schemas.microsoft.com/office/powerpoint/2010/main" val="125169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FAB0E-3F6D-9F57-6DD6-8E9B35EB5186}"/>
              </a:ext>
            </a:extLst>
          </p:cNvPr>
          <p:cNvPicPr>
            <a:picLocks noChangeAspect="1"/>
          </p:cNvPicPr>
          <p:nvPr/>
        </p:nvPicPr>
        <p:blipFill>
          <a:blip r:embed="rId2"/>
          <a:stretch>
            <a:fillRect/>
          </a:stretch>
        </p:blipFill>
        <p:spPr>
          <a:xfrm>
            <a:off x="1345489" y="466726"/>
            <a:ext cx="9646722" cy="5484700"/>
          </a:xfrm>
          <a:prstGeom prst="rect">
            <a:avLst/>
          </a:prstGeom>
        </p:spPr>
      </p:pic>
      <p:sp>
        <p:nvSpPr>
          <p:cNvPr id="4" name="Rectangle 3">
            <a:extLst>
              <a:ext uri="{FF2B5EF4-FFF2-40B4-BE49-F238E27FC236}">
                <a16:creationId xmlns:a16="http://schemas.microsoft.com/office/drawing/2014/main" id="{BE7EE187-0339-B014-656A-0661FDF1A03E}"/>
              </a:ext>
            </a:extLst>
          </p:cNvPr>
          <p:cNvSpPr/>
          <p:nvPr/>
        </p:nvSpPr>
        <p:spPr>
          <a:xfrm>
            <a:off x="1276350" y="5753100"/>
            <a:ext cx="4076700" cy="1983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146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BADD63-E545-8B93-A4FF-F0D9F054170A}"/>
              </a:ext>
            </a:extLst>
          </p:cNvPr>
          <p:cNvSpPr>
            <a:spLocks noGrp="1"/>
          </p:cNvSpPr>
          <p:nvPr>
            <p:ph idx="1"/>
          </p:nvPr>
        </p:nvSpPr>
        <p:spPr/>
        <p:txBody>
          <a:bodyPr lIns="91440" tIns="45720" rIns="91440" bIns="45720" anchor="t">
            <a:normAutofit fontScale="70000" lnSpcReduction="20000"/>
          </a:bodyPr>
          <a:lstStyle/>
          <a:p>
            <a:r>
              <a:rPr lang="en-GB" dirty="0">
                <a:cs typeface="Arial"/>
              </a:rPr>
              <a:t>Increasing pace of activity and formality of governance arrangements</a:t>
            </a:r>
            <a:br>
              <a:rPr lang="en-GB" dirty="0">
                <a:cs typeface="Arial"/>
              </a:rPr>
            </a:br>
            <a:endParaRPr lang="en-GB" dirty="0">
              <a:cs typeface="Arial"/>
            </a:endParaRPr>
          </a:p>
          <a:p>
            <a:r>
              <a:rPr lang="en-GB" dirty="0">
                <a:cs typeface="Arial"/>
              </a:rPr>
              <a:t>July decision will enable focus on implementing the preferred option</a:t>
            </a:r>
            <a:br>
              <a:rPr lang="en-GB" dirty="0">
                <a:cs typeface="Arial"/>
              </a:rPr>
            </a:br>
            <a:endParaRPr lang="en-GB" dirty="0">
              <a:cs typeface="Arial"/>
            </a:endParaRPr>
          </a:p>
          <a:p>
            <a:r>
              <a:rPr lang="en-GB" dirty="0">
                <a:cs typeface="Arial"/>
              </a:rPr>
              <a:t>Shadow authorities will;</a:t>
            </a:r>
          </a:p>
          <a:p>
            <a:pPr lvl="1">
              <a:buFont typeface="Courier New" panose="020B0604020202020204" pitchFamily="34" charset="0"/>
              <a:buChar char="o"/>
            </a:pPr>
            <a:r>
              <a:rPr lang="en-GB" dirty="0">
                <a:cs typeface="Arial"/>
              </a:rPr>
              <a:t> Review and revise implementation plans</a:t>
            </a:r>
          </a:p>
          <a:p>
            <a:pPr lvl="1">
              <a:buFont typeface="Courier New" panose="020B0604020202020204" pitchFamily="34" charset="0"/>
              <a:buChar char="o"/>
            </a:pPr>
            <a:r>
              <a:rPr lang="en-GB" dirty="0">
                <a:cs typeface="Arial"/>
              </a:rPr>
              <a:t> Undertake decisions on staffing, budgets, operating models and policy</a:t>
            </a:r>
          </a:p>
          <a:p>
            <a:pPr lvl="1">
              <a:buFont typeface="Courier New" panose="020B0604020202020204" pitchFamily="34" charset="0"/>
              <a:buChar char="o"/>
            </a:pPr>
            <a:r>
              <a:rPr lang="en-GB" dirty="0">
                <a:cs typeface="Arial"/>
              </a:rPr>
              <a:t> Make substantive appointments </a:t>
            </a:r>
          </a:p>
        </p:txBody>
      </p:sp>
      <p:sp>
        <p:nvSpPr>
          <p:cNvPr id="3" name="Title 2">
            <a:extLst>
              <a:ext uri="{FF2B5EF4-FFF2-40B4-BE49-F238E27FC236}">
                <a16:creationId xmlns:a16="http://schemas.microsoft.com/office/drawing/2014/main" id="{2F14A5D4-5237-8AFF-DC2C-FFF4030C8D1B}"/>
              </a:ext>
            </a:extLst>
          </p:cNvPr>
          <p:cNvSpPr>
            <a:spLocks noGrp="1"/>
          </p:cNvSpPr>
          <p:nvPr>
            <p:ph type="title"/>
          </p:nvPr>
        </p:nvSpPr>
        <p:spPr/>
        <p:txBody>
          <a:bodyPr lIns="91440" tIns="45720" rIns="91440" bIns="45720" anchor="t">
            <a:normAutofit/>
          </a:bodyPr>
          <a:lstStyle/>
          <a:p>
            <a:r>
              <a:rPr lang="en-GB" b="1">
                <a:cs typeface="Arial"/>
              </a:rPr>
              <a:t>Key points</a:t>
            </a:r>
            <a:endParaRPr lang="en-GB" b="1"/>
          </a:p>
        </p:txBody>
      </p:sp>
    </p:spTree>
    <p:extLst>
      <p:ext uri="{BB962C8B-B14F-4D97-AF65-F5344CB8AC3E}">
        <p14:creationId xmlns:p14="http://schemas.microsoft.com/office/powerpoint/2010/main" val="362998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HCLG Decisions on Devolution Priority Programme (DPP) areas.  The following proposals have been selected by MHCLG within the Devolution Priority Programme (DPP) areas:&#10;&#10;1. Future Surrey&#10;Two unitary authorities consisting of&#10;1. East Surrey&#10;Elmbridge, Epsom &amp; Ewell, Mole Valley,&#10;Reigate &amp; Banstead, Tandridge&#10;2. West Surrey&#10;Guildford, Runnymede, Spelthorne, Surrey&#10;Heath, Waverly, Woking&#10;Submitted by Elmbridge, Mole Valley&#10;and Surrey County Council&#10;&#10;Creating a local future for greater Essex (5 unitary)&#10;Five unitary authorities consisting of&#10;1. West&#10;Uttlesford, Harlow, Epping Forest&#10;2. Northeast&#10;Braintree, Colchester, Tendring&#10;3. Mid&#10;Brentwood, Chelmsford, Maldon&#10;4. Southwest&#10;Thurrock, Basildon&#10;5. Southeast&#10;Castle Point, Southend, Rochford&#10;Submitted by Southend-on-Sea, Chelmsford, Brentwood, Brentwood, Castle Point, Colchester, Harlow, Maldon, Tendring and Uttlesford Councils.&#10;&#10;3. Close enough to be local, big enough to stay strong (1A)&#10;Five unitary authorities consisting of&#10;1. North&#10;Basingstoke &amp; Deane, Hart, Rushmoor&#10;2. Mid&#10;East Hampshire, New Forest, Test Valley,&#10;Winchester (less 11 parishes)&#10;3. Southeast&#10;Fareham, Gosport, Havant, Portsmouth&#10;(plus 4 parishes)&#10;4. Southwest&#10;Eastleigh, Southampton (plus 7 parishes)&#10;Isle of Wight unchanged&#10;Submitted by Eastleigh, Fareham, Hart,&#10;Havant, Portsmouth, Rushmoor and&#10;Southampton Councils&#10;&#10;4. Future Norfolk&#10;Three unitary authorities consisting of&#10;1. West&#10;Breckland and King’s Lynn and West&#10;Norfolk and 9 parishes from South Norfolk.&#10;2. Norwich&#10;Norwich plus 19 parishes from Broadland&#10;and 16 parishes from South Norfolk.&#10;3. East&#10;Broadland plus 19 parishes, Great&#10;Yarmouth, North Norfolk, and South Norfolk&#10;less 25 parishes.&#10;Submitted by Breckland, Broadland,&#10;Great Yarmouth, King’s Lynn &amp; West&#10;Norfolk, North Norfolk, and Norwich&#10;Councils&#10;&#10;5. Suffolk to the power of three&#10;Three unitary authorities consisting of&#10;1. Western Suffolk&#10;West Suffolk plus 21 parishes from Mid&#10;Suffolk, and Babergh less 31 parishes.&#10;2. Central &amp; Eastern&#10;Mid Suffolk less 29 parishes, and East&#10;Suffolk less 25 parishes&#10;3. Ipswich &amp; Southern Suffolk&#10;Ipswich plus 31 parishes from Babergh, 8&#10;parishes Mid Suffolk, and 23 parishes from&#10;East Suffolk.&#10;Submitted by Babergh, East Suffolk,&#10;Ipswich, Mid Suffolk, and West Suffolk&#10;Councils.">
            <a:extLst>
              <a:ext uri="{FF2B5EF4-FFF2-40B4-BE49-F238E27FC236}">
                <a16:creationId xmlns:a16="http://schemas.microsoft.com/office/drawing/2014/main" id="{B8241D3C-5766-91D2-C869-E28163159F30}"/>
              </a:ext>
            </a:extLst>
          </p:cNvPr>
          <p:cNvPicPr>
            <a:picLocks noChangeAspect="1"/>
          </p:cNvPicPr>
          <p:nvPr/>
        </p:nvPicPr>
        <p:blipFill>
          <a:blip r:embed="rId3"/>
          <a:stretch>
            <a:fillRect/>
          </a:stretch>
        </p:blipFill>
        <p:spPr>
          <a:xfrm>
            <a:off x="310551" y="377489"/>
            <a:ext cx="11346611" cy="5792744"/>
          </a:xfrm>
          <a:prstGeom prst="rect">
            <a:avLst/>
          </a:prstGeom>
        </p:spPr>
      </p:pic>
    </p:spTree>
    <p:extLst>
      <p:ext uri="{BB962C8B-B14F-4D97-AF65-F5344CB8AC3E}">
        <p14:creationId xmlns:p14="http://schemas.microsoft.com/office/powerpoint/2010/main" val="386555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FB139B-9D7E-428D-8712-B460BD398A8C}"/>
              </a:ext>
            </a:extLst>
          </p:cNvPr>
          <p:cNvSpPr>
            <a:spLocks noGrp="1"/>
          </p:cNvSpPr>
          <p:nvPr>
            <p:ph idx="1"/>
          </p:nvPr>
        </p:nvSpPr>
        <p:spPr/>
        <p:txBody>
          <a:bodyPr lIns="91440" tIns="45720" rIns="91440" bIns="45720" anchor="t">
            <a:normAutofit fontScale="77500" lnSpcReduction="20000"/>
          </a:bodyPr>
          <a:lstStyle/>
          <a:p>
            <a:r>
              <a:rPr lang="en-GB">
                <a:cs typeface="Arial"/>
              </a:rPr>
              <a:t>Decisions to date do not set a precedent </a:t>
            </a:r>
          </a:p>
          <a:p>
            <a:pPr marL="0" indent="0">
              <a:buNone/>
            </a:pPr>
            <a:endParaRPr lang="en-GB">
              <a:cs typeface="Arial"/>
            </a:endParaRPr>
          </a:p>
          <a:p>
            <a:r>
              <a:rPr lang="en-GB">
                <a:cs typeface="Arial"/>
              </a:rPr>
              <a:t>Trend towards a larger number of smaller </a:t>
            </a:r>
            <a:r>
              <a:rPr lang="en-GB" err="1">
                <a:cs typeface="Arial"/>
              </a:rPr>
              <a:t>unitaries</a:t>
            </a:r>
            <a:r>
              <a:rPr lang="en-GB">
                <a:cs typeface="Arial"/>
              </a:rPr>
              <a:t> &lt; 500k population guideline</a:t>
            </a:r>
          </a:p>
          <a:p>
            <a:pPr marL="0" indent="0">
              <a:buNone/>
            </a:pPr>
            <a:endParaRPr lang="en-GB">
              <a:cs typeface="Arial"/>
            </a:endParaRPr>
          </a:p>
          <a:p>
            <a:r>
              <a:rPr lang="en-GB">
                <a:cs typeface="Arial"/>
              </a:rPr>
              <a:t>Examples of existing District areas being split particularly when proximate to larger urban areas</a:t>
            </a:r>
          </a:p>
          <a:p>
            <a:pPr marL="0" indent="0">
              <a:buNone/>
            </a:pPr>
            <a:r>
              <a:rPr lang="en-GB">
                <a:cs typeface="Arial"/>
              </a:rPr>
              <a:t>  </a:t>
            </a:r>
          </a:p>
          <a:p>
            <a:r>
              <a:rPr lang="en-GB">
                <a:cs typeface="Arial"/>
              </a:rPr>
              <a:t>Further consultation re: East/West Sussex</a:t>
            </a:r>
          </a:p>
        </p:txBody>
      </p:sp>
      <p:sp>
        <p:nvSpPr>
          <p:cNvPr id="3" name="Title 2">
            <a:extLst>
              <a:ext uri="{FF2B5EF4-FFF2-40B4-BE49-F238E27FC236}">
                <a16:creationId xmlns:a16="http://schemas.microsoft.com/office/drawing/2014/main" id="{53ACA6CC-4C55-9E69-DCC3-34B473D04020}"/>
              </a:ext>
            </a:extLst>
          </p:cNvPr>
          <p:cNvSpPr>
            <a:spLocks noGrp="1"/>
          </p:cNvSpPr>
          <p:nvPr>
            <p:ph type="title"/>
          </p:nvPr>
        </p:nvSpPr>
        <p:spPr/>
        <p:txBody>
          <a:bodyPr lIns="91440" tIns="45720" rIns="91440" bIns="45720" anchor="t">
            <a:normAutofit/>
          </a:bodyPr>
          <a:lstStyle/>
          <a:p>
            <a:r>
              <a:rPr lang="en-GB" b="1">
                <a:cs typeface="Arial"/>
              </a:rPr>
              <a:t>Key aspects</a:t>
            </a:r>
            <a:r>
              <a:rPr lang="en-GB">
                <a:cs typeface="Arial"/>
              </a:rPr>
              <a:t> </a:t>
            </a:r>
            <a:endParaRPr lang="en-GB"/>
          </a:p>
        </p:txBody>
      </p:sp>
    </p:spTree>
    <p:extLst>
      <p:ext uri="{BB962C8B-B14F-4D97-AF65-F5344CB8AC3E}">
        <p14:creationId xmlns:p14="http://schemas.microsoft.com/office/powerpoint/2010/main" val="216513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520B10-2607-E409-2A39-70C3DF9422B3}"/>
              </a:ext>
            </a:extLst>
          </p:cNvPr>
          <p:cNvSpPr>
            <a:spLocks noGrp="1"/>
          </p:cNvSpPr>
          <p:nvPr>
            <p:ph idx="1"/>
          </p:nvPr>
        </p:nvSpPr>
        <p:spPr/>
        <p:txBody>
          <a:bodyPr>
            <a:normAutofit fontScale="92500" lnSpcReduction="20000"/>
          </a:bodyPr>
          <a:lstStyle/>
          <a:p>
            <a:r>
              <a:rPr lang="en-GB" dirty="0"/>
              <a:t>Decision expected by mid July </a:t>
            </a:r>
          </a:p>
          <a:p>
            <a:r>
              <a:rPr lang="en-GB" dirty="0"/>
              <a:t>Focus on implementation and transition</a:t>
            </a:r>
          </a:p>
          <a:p>
            <a:r>
              <a:rPr lang="en-GB" dirty="0"/>
              <a:t>Proposed warding arrangement mid August </a:t>
            </a:r>
          </a:p>
          <a:p>
            <a:r>
              <a:rPr lang="en-GB" dirty="0"/>
              <a:t>Structural Change Order due by March 2027</a:t>
            </a:r>
          </a:p>
          <a:p>
            <a:r>
              <a:rPr lang="en-GB" dirty="0"/>
              <a:t>Elections to shadow authorities May 2027</a:t>
            </a:r>
          </a:p>
          <a:p>
            <a:r>
              <a:rPr lang="en-GB" dirty="0"/>
              <a:t>Vesting day 1</a:t>
            </a:r>
            <a:r>
              <a:rPr lang="en-GB" baseline="30000" dirty="0"/>
              <a:t>st</a:t>
            </a:r>
            <a:r>
              <a:rPr lang="en-GB" dirty="0"/>
              <a:t> April 2028. All current councils cease to exist at this point (</a:t>
            </a:r>
            <a:r>
              <a:rPr lang="en-GB" dirty="0" err="1"/>
              <a:t>excl</a:t>
            </a:r>
            <a:r>
              <a:rPr lang="en-GB" dirty="0"/>
              <a:t> Plymouth, which continues in all options)</a:t>
            </a:r>
          </a:p>
          <a:p>
            <a:endParaRPr lang="en-GB" dirty="0"/>
          </a:p>
          <a:p>
            <a:endParaRPr lang="en-GB" dirty="0"/>
          </a:p>
        </p:txBody>
      </p:sp>
      <p:sp>
        <p:nvSpPr>
          <p:cNvPr id="3" name="Title 2">
            <a:extLst>
              <a:ext uri="{FF2B5EF4-FFF2-40B4-BE49-F238E27FC236}">
                <a16:creationId xmlns:a16="http://schemas.microsoft.com/office/drawing/2014/main" id="{06B7E8D7-E419-4A20-E072-1B187369027F}"/>
              </a:ext>
            </a:extLst>
          </p:cNvPr>
          <p:cNvSpPr>
            <a:spLocks noGrp="1"/>
          </p:cNvSpPr>
          <p:nvPr>
            <p:ph type="title"/>
          </p:nvPr>
        </p:nvSpPr>
        <p:spPr/>
        <p:txBody>
          <a:bodyPr/>
          <a:lstStyle/>
          <a:p>
            <a:r>
              <a:rPr lang="en-GB" b="1" dirty="0"/>
              <a:t>Next steps</a:t>
            </a:r>
          </a:p>
        </p:txBody>
      </p:sp>
    </p:spTree>
    <p:extLst>
      <p:ext uri="{BB962C8B-B14F-4D97-AF65-F5344CB8AC3E}">
        <p14:creationId xmlns:p14="http://schemas.microsoft.com/office/powerpoint/2010/main" val="408395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BE28-A20F-55F1-0436-523A2FD19E5C}"/>
              </a:ext>
            </a:extLst>
          </p:cNvPr>
          <p:cNvSpPr>
            <a:spLocks noGrp="1"/>
          </p:cNvSpPr>
          <p:nvPr>
            <p:ph type="ctrTitle"/>
          </p:nvPr>
        </p:nvSpPr>
        <p:spPr/>
        <p:txBody>
          <a:bodyPr/>
          <a:lstStyle/>
          <a:p>
            <a:pPr algn="ctr"/>
            <a:r>
              <a:rPr lang="en-GB" dirty="0"/>
              <a:t>Q&amp;A </a:t>
            </a:r>
          </a:p>
        </p:txBody>
      </p:sp>
    </p:spTree>
    <p:extLst>
      <p:ext uri="{BB962C8B-B14F-4D97-AF65-F5344CB8AC3E}">
        <p14:creationId xmlns:p14="http://schemas.microsoft.com/office/powerpoint/2010/main" val="17448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97673-6826-A12A-5598-2A040EE7AA1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82B485D-5646-0627-8CDC-0C49618BB7BE}"/>
              </a:ext>
            </a:extLst>
          </p:cNvPr>
          <p:cNvSpPr>
            <a:spLocks noGrp="1"/>
          </p:cNvSpPr>
          <p:nvPr>
            <p:ph type="ctrTitle"/>
          </p:nvPr>
        </p:nvSpPr>
        <p:spPr/>
        <p:txBody>
          <a:bodyPr/>
          <a:lstStyle/>
          <a:p>
            <a:r>
              <a:rPr lang="en-GB" dirty="0"/>
              <a:t>Any questions?</a:t>
            </a:r>
          </a:p>
        </p:txBody>
      </p:sp>
    </p:spTree>
    <p:extLst>
      <p:ext uri="{BB962C8B-B14F-4D97-AF65-F5344CB8AC3E}">
        <p14:creationId xmlns:p14="http://schemas.microsoft.com/office/powerpoint/2010/main" val="328010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4E7B502A-9095-EB66-CD57-7CFAD879246C}"/>
              </a:ext>
            </a:extLst>
          </p:cNvPr>
          <p:cNvSpPr>
            <a:spLocks noGrp="1"/>
          </p:cNvSpPr>
          <p:nvPr>
            <p:ph type="title"/>
          </p:nvPr>
        </p:nvSpPr>
        <p:spPr>
          <a:xfrm>
            <a:off x="838200" y="787941"/>
            <a:ext cx="10515600" cy="740552"/>
          </a:xfrm>
        </p:spPr>
        <p:txBody>
          <a:bodyPr>
            <a:normAutofit fontScale="90000"/>
          </a:bodyPr>
          <a:lstStyle/>
          <a:p>
            <a:r>
              <a:rPr lang="en-GB" b="1" dirty="0"/>
              <a:t>What is it?</a:t>
            </a:r>
            <a:br>
              <a:rPr lang="en-US" dirty="0"/>
            </a:br>
            <a:endParaRPr lang="en-US" dirty="0"/>
          </a:p>
        </p:txBody>
      </p:sp>
      <p:graphicFrame>
        <p:nvGraphicFramePr>
          <p:cNvPr id="5" name="TextBox 2">
            <a:extLst>
              <a:ext uri="{FF2B5EF4-FFF2-40B4-BE49-F238E27FC236}">
                <a16:creationId xmlns:a16="http://schemas.microsoft.com/office/drawing/2014/main" id="{35F3E81B-CD5C-93E9-A4AD-1828C7D92ABA}"/>
              </a:ext>
            </a:extLst>
          </p:cNvPr>
          <p:cNvGraphicFramePr/>
          <p:nvPr/>
        </p:nvGraphicFramePr>
        <p:xfrm>
          <a:off x="838200" y="1877438"/>
          <a:ext cx="10515600" cy="4085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633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2CFD5028-E920-7B57-384A-462A461F9604}"/>
              </a:ext>
            </a:extLst>
          </p:cNvPr>
          <p:cNvSpPr>
            <a:spLocks noGrp="1"/>
          </p:cNvSpPr>
          <p:nvPr>
            <p:ph type="title"/>
          </p:nvPr>
        </p:nvSpPr>
        <p:spPr>
          <a:xfrm>
            <a:off x="838200" y="787941"/>
            <a:ext cx="10515600" cy="740552"/>
          </a:xfrm>
        </p:spPr>
        <p:txBody>
          <a:bodyPr/>
          <a:lstStyle/>
          <a:p>
            <a:r>
              <a:rPr lang="en-US" dirty="0"/>
              <a:t>Why is it being introduced?</a:t>
            </a:r>
          </a:p>
        </p:txBody>
      </p:sp>
      <p:graphicFrame>
        <p:nvGraphicFramePr>
          <p:cNvPr id="5" name="TextBox 2">
            <a:extLst>
              <a:ext uri="{FF2B5EF4-FFF2-40B4-BE49-F238E27FC236}">
                <a16:creationId xmlns:a16="http://schemas.microsoft.com/office/drawing/2014/main" id="{7EADF4A0-3FBC-EBD5-0A56-1B7E3755E303}"/>
              </a:ext>
            </a:extLst>
          </p:cNvPr>
          <p:cNvGraphicFramePr/>
          <p:nvPr/>
        </p:nvGraphicFramePr>
        <p:xfrm>
          <a:off x="838200" y="1877438"/>
          <a:ext cx="10515600" cy="4085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880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0756EF85-322A-921C-2AB3-15B4B33A081E}"/>
              </a:ext>
            </a:extLst>
          </p:cNvPr>
          <p:cNvSpPr>
            <a:spLocks noGrp="1"/>
          </p:cNvSpPr>
          <p:nvPr>
            <p:ph type="title"/>
          </p:nvPr>
        </p:nvSpPr>
        <p:spPr>
          <a:xfrm>
            <a:off x="838200" y="787941"/>
            <a:ext cx="10515600" cy="740552"/>
          </a:xfrm>
        </p:spPr>
        <p:txBody>
          <a:bodyPr>
            <a:normAutofit fontScale="90000"/>
          </a:bodyPr>
          <a:lstStyle/>
          <a:p>
            <a:r>
              <a:rPr lang="en-GB" b="1" dirty="0"/>
              <a:t>Key principle: “Delegation by default”</a:t>
            </a:r>
            <a:br>
              <a:rPr lang="en-US" dirty="0"/>
            </a:br>
            <a:endParaRPr lang="en-US" dirty="0"/>
          </a:p>
        </p:txBody>
      </p:sp>
      <p:graphicFrame>
        <p:nvGraphicFramePr>
          <p:cNvPr id="5" name="TextBox 2">
            <a:extLst>
              <a:ext uri="{FF2B5EF4-FFF2-40B4-BE49-F238E27FC236}">
                <a16:creationId xmlns:a16="http://schemas.microsoft.com/office/drawing/2014/main" id="{199D47EA-B7DE-B8DD-C0F5-E96D6B3E11F5}"/>
              </a:ext>
            </a:extLst>
          </p:cNvPr>
          <p:cNvGraphicFramePr/>
          <p:nvPr/>
        </p:nvGraphicFramePr>
        <p:xfrm>
          <a:off x="838200" y="1877438"/>
          <a:ext cx="10515600" cy="4085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647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28F28C45-C200-547B-ACFC-24395574FD44}"/>
              </a:ext>
            </a:extLst>
          </p:cNvPr>
          <p:cNvSpPr>
            <a:spLocks noGrp="1"/>
          </p:cNvSpPr>
          <p:nvPr>
            <p:ph type="title"/>
          </p:nvPr>
        </p:nvSpPr>
        <p:spPr>
          <a:xfrm>
            <a:off x="838200" y="787941"/>
            <a:ext cx="10515600" cy="740552"/>
          </a:xfrm>
        </p:spPr>
        <p:txBody>
          <a:bodyPr>
            <a:normAutofit fontScale="90000"/>
          </a:bodyPr>
          <a:lstStyle/>
          <a:p>
            <a:r>
              <a:rPr lang="en-GB" b="1" dirty="0"/>
              <a:t>Two-Tier System</a:t>
            </a:r>
            <a:br>
              <a:rPr lang="en-US" dirty="0"/>
            </a:br>
            <a:endParaRPr lang="en-US" dirty="0"/>
          </a:p>
        </p:txBody>
      </p:sp>
      <p:graphicFrame>
        <p:nvGraphicFramePr>
          <p:cNvPr id="5" name="TextBox 2">
            <a:extLst>
              <a:ext uri="{FF2B5EF4-FFF2-40B4-BE49-F238E27FC236}">
                <a16:creationId xmlns:a16="http://schemas.microsoft.com/office/drawing/2014/main" id="{8E3D9609-FBF9-3B22-97E2-6CF0373FF136}"/>
              </a:ext>
            </a:extLst>
          </p:cNvPr>
          <p:cNvGraphicFramePr/>
          <p:nvPr/>
        </p:nvGraphicFramePr>
        <p:xfrm>
          <a:off x="838200" y="1877438"/>
          <a:ext cx="10515600" cy="4085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275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DDC: Title Pages">
  <a:themeElements>
    <a:clrScheme name="EDDC">
      <a:dk1>
        <a:sysClr val="windowText" lastClr="000000"/>
      </a:dk1>
      <a:lt1>
        <a:sysClr val="window" lastClr="FFFFFF"/>
      </a:lt1>
      <a:dk2>
        <a:srgbClr val="44546A"/>
      </a:dk2>
      <a:lt2>
        <a:srgbClr val="E7E6E6"/>
      </a:lt2>
      <a:accent1>
        <a:srgbClr val="65B32E"/>
      </a:accent1>
      <a:accent2>
        <a:srgbClr val="0069B4"/>
      </a:accent2>
      <a:accent3>
        <a:srgbClr val="29BDEF"/>
      </a:accent3>
      <a:accent4>
        <a:srgbClr val="CD1719"/>
      </a:accent4>
      <a:accent5>
        <a:srgbClr val="FFDD00"/>
      </a:accent5>
      <a:accent6>
        <a:srgbClr val="9D9D9D"/>
      </a:accent6>
      <a:hlink>
        <a:srgbClr val="0069B4"/>
      </a:hlink>
      <a:folHlink>
        <a:srgbClr val="29BDEF"/>
      </a:folHlink>
    </a:clrScheme>
    <a:fontScheme name="EDD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DDC: content pages">
  <a:themeElements>
    <a:clrScheme name="EDDC">
      <a:dk1>
        <a:sysClr val="windowText" lastClr="000000"/>
      </a:dk1>
      <a:lt1>
        <a:sysClr val="window" lastClr="FFFFFF"/>
      </a:lt1>
      <a:dk2>
        <a:srgbClr val="44546A"/>
      </a:dk2>
      <a:lt2>
        <a:srgbClr val="E7E6E6"/>
      </a:lt2>
      <a:accent1>
        <a:srgbClr val="65B32E"/>
      </a:accent1>
      <a:accent2>
        <a:srgbClr val="0069B4"/>
      </a:accent2>
      <a:accent3>
        <a:srgbClr val="29BDEF"/>
      </a:accent3>
      <a:accent4>
        <a:srgbClr val="CD1719"/>
      </a:accent4>
      <a:accent5>
        <a:srgbClr val="FFDD00"/>
      </a:accent5>
      <a:accent6>
        <a:srgbClr val="9D9D9D"/>
      </a:accent6>
      <a:hlink>
        <a:srgbClr val="0069B4"/>
      </a:hlink>
      <a:folHlink>
        <a:srgbClr val="29BDEF"/>
      </a:folHlink>
    </a:clrScheme>
    <a:fontScheme name="EDD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Univers Condensed"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130</TotalTime>
  <Words>2922</Words>
  <Application>Microsoft Office PowerPoint</Application>
  <PresentationFormat>Widescreen</PresentationFormat>
  <Paragraphs>352</Paragraphs>
  <Slides>57</Slides>
  <Notes>16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57</vt:i4>
      </vt:variant>
    </vt:vector>
  </HeadingPairs>
  <TitlesOfParts>
    <vt:vector size="68" baseType="lpstr">
      <vt:lpstr>Aptos</vt:lpstr>
      <vt:lpstr>Arial</vt:lpstr>
      <vt:lpstr>Calibri</vt:lpstr>
      <vt:lpstr>Courier New</vt:lpstr>
      <vt:lpstr>Gill Sans MT</vt:lpstr>
      <vt:lpstr>Univers</vt:lpstr>
      <vt:lpstr>Univers Condensed</vt:lpstr>
      <vt:lpstr>Wingdings 2</vt:lpstr>
      <vt:lpstr>EDDC: Title Pages</vt:lpstr>
      <vt:lpstr>EDDC: content pages</vt:lpstr>
      <vt:lpstr>DividendVTI</vt:lpstr>
      <vt:lpstr>Town and Parish Forum  11 June 2026 </vt:lpstr>
      <vt:lpstr>Agenda</vt:lpstr>
      <vt:lpstr>A new face in planning - Tim Lethaby</vt:lpstr>
      <vt:lpstr>Key aims</vt:lpstr>
      <vt:lpstr>National Scheme of Delegation</vt:lpstr>
      <vt:lpstr>What is it? </vt:lpstr>
      <vt:lpstr>Why is it being introduced?</vt:lpstr>
      <vt:lpstr>Key principle: “Delegation by default” </vt:lpstr>
      <vt:lpstr>Two-Tier System </vt:lpstr>
      <vt:lpstr>Two-Tier System (cont.) </vt:lpstr>
      <vt:lpstr>New “Gateway” to Committee </vt:lpstr>
      <vt:lpstr>What’s changing from current system? </vt:lpstr>
      <vt:lpstr>Impact on Parish &amp; Town Councils </vt:lpstr>
      <vt:lpstr>Timeline</vt:lpstr>
      <vt:lpstr>PowerPoint Presentation</vt:lpstr>
      <vt:lpstr>Planning and Enforcement at EDDC</vt:lpstr>
      <vt:lpstr>Agenda</vt:lpstr>
      <vt:lpstr>The Council’s power to take enforcement action comes from Parliament under the: </vt:lpstr>
      <vt:lpstr>PowerPoint Presentation</vt:lpstr>
      <vt:lpstr>East Devon Local Enforcement Plan, 2020 </vt:lpstr>
      <vt:lpstr>KEY SERVICE AIMS </vt:lpstr>
      <vt:lpstr>High Priority Complaints – Requiring Immediate Investigation  </vt:lpstr>
      <vt:lpstr>2. Medium Priority Complaints – Investigation to commence and complainant to be informed of progress within 15 working days  </vt:lpstr>
      <vt:lpstr>PowerPoint Presentation</vt:lpstr>
      <vt:lpstr>Time limits for taking enforcement action </vt:lpstr>
      <vt:lpstr>PowerPoint Presentation</vt:lpstr>
      <vt:lpstr>PowerPoint Presentation</vt:lpstr>
      <vt:lpstr>PowerPoint Presentation</vt:lpstr>
      <vt:lpstr>PowerPoint Presentation</vt:lpstr>
      <vt:lpstr>Time Line</vt:lpstr>
      <vt:lpstr>PowerPoint Presentation</vt:lpstr>
      <vt:lpstr>PowerPoint Presentation</vt:lpstr>
      <vt:lpstr> Planning Obligations  S106 &amp; CIL Briefing</vt:lpstr>
      <vt:lpstr>Planning Obligations  meet the team</vt:lpstr>
      <vt:lpstr>Planning Obligations:  what we do</vt:lpstr>
      <vt:lpstr>Planning Obligations: s106 in east devon</vt:lpstr>
      <vt:lpstr>spending s106 open space monies</vt:lpstr>
      <vt:lpstr>Planning Obligations: CIL Split</vt:lpstr>
      <vt:lpstr>Planning Obligations: spending Neighbourhood CIL</vt:lpstr>
      <vt:lpstr>Planning Obligations: Reporting on CIL</vt:lpstr>
      <vt:lpstr>Planning Obligations: spending Neighbourhood CIL: infrastructure delivery plan</vt:lpstr>
      <vt:lpstr>Enforcement of CIL &amp; S106</vt:lpstr>
      <vt:lpstr>Planning Obligations:  questions</vt:lpstr>
      <vt:lpstr>Local Government Reorganisation   11th June 2026 </vt:lpstr>
      <vt:lpstr>Welcome &amp; introductions</vt:lpstr>
      <vt:lpstr>Overview </vt:lpstr>
      <vt:lpstr>PowerPoint Presentation</vt:lpstr>
      <vt:lpstr>PowerPoint Presentation</vt:lpstr>
      <vt:lpstr>PowerPoint Presentation</vt:lpstr>
      <vt:lpstr>The road to vesting day </vt:lpstr>
      <vt:lpstr>PowerPoint Presentation</vt:lpstr>
      <vt:lpstr>Key points</vt:lpstr>
      <vt:lpstr>PowerPoint Presentation</vt:lpstr>
      <vt:lpstr>Key aspects </vt:lpstr>
      <vt:lpstr>Next steps</vt:lpstr>
      <vt:lpstr>Q&amp;A </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Tim Lethaby</dc:creator>
  <cp:lastModifiedBy>Tim Lethaby</cp:lastModifiedBy>
  <cp:revision>2</cp:revision>
  <dcterms:created xsi:type="dcterms:W3CDTF">2026-01-27T11:20:09Z</dcterms:created>
  <dcterms:modified xsi:type="dcterms:W3CDTF">2026-06-11T15:38:25Z</dcterms:modified>
</cp:coreProperties>
</file>