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1" r:id="rId2"/>
    <p:sldId id="4113" r:id="rId3"/>
    <p:sldId id="4096" r:id="rId4"/>
    <p:sldId id="4097" r:id="rId5"/>
    <p:sldId id="4098" r:id="rId6"/>
    <p:sldId id="4112" r:id="rId7"/>
    <p:sldId id="4099" r:id="rId8"/>
    <p:sldId id="4107" r:id="rId9"/>
    <p:sldId id="4108" r:id="rId10"/>
    <p:sldId id="4111" r:id="rId11"/>
    <p:sldId id="4100" r:id="rId12"/>
    <p:sldId id="4103" r:id="rId13"/>
    <p:sldId id="4101" r:id="rId14"/>
    <p:sldId id="4102" r:id="rId15"/>
    <p:sldId id="4105" r:id="rId16"/>
    <p:sldId id="4104" r:id="rId17"/>
    <p:sldId id="41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7C1A5-07CB-45F5-9449-97477952430B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5E74D-1612-4C55-8D02-20E2B0F10D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3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109B8-226F-6E1E-1997-371248AB8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79595D-A8CD-6BBE-3F25-474D1D84E0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7974FF-9E67-1DC2-F418-7CDDC5AC71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901D6-D1AC-56D9-17C1-ABF17E71D1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93286-F649-40DC-8F5D-7AA3E480AE1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941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5BE51-AF99-FD46-9A38-DBD0AB2023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4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5BE51-AF99-FD46-9A38-DBD0AB2023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697D8-68BC-5065-5D4E-742A04305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06593E-E3B5-334D-327E-6215E3BA4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AB4A1-52C0-BFDA-3967-B781446A1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A70-83EA-49CA-88E3-9E1A472D89C0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11CEE-AC06-49AC-C6BB-36E6EA9AC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ADBD4-BC03-A5F3-8156-F4138FE3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AEE-F037-49E8-9087-1AC23639A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497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6EB53-0F0C-EE1B-AFDD-B0F7719DB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92FC02-A0CE-C34C-6D2C-9A86C108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E0D69-409B-AEF9-3DF2-7D6DA2B8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A70-83EA-49CA-88E3-9E1A472D89C0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7CDE1-875F-7302-E75C-FC63BC561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7FA8B-A489-32F2-3719-18B7DF87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AEE-F037-49E8-9087-1AC23639A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175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1A3D2-7B3F-1871-5B1D-753D3ADC30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F25A6-532B-E281-3F0A-1DE3A9F53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A4263-A9F4-46EE-953F-41983146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A70-83EA-49CA-88E3-9E1A472D89C0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AC261-A0D7-3176-4647-417C6B79E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2F2D7-A1B2-06AD-3BF3-2C864E54E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AEE-F037-49E8-9087-1AC23639A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98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rgbClr val="00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social media logos "/>
          <p:cNvSpPr>
            <a:spLocks noGrp="1"/>
          </p:cNvSpPr>
          <p:nvPr>
            <p:ph type="ctrTitle" hasCustomPrompt="1"/>
          </p:nvPr>
        </p:nvSpPr>
        <p:spPr>
          <a:xfrm>
            <a:off x="838200" y="-1"/>
            <a:ext cx="10515600" cy="590468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7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Short, clear presentation title</a:t>
            </a:r>
            <a:endParaRPr lang="en-GB" dirty="0"/>
          </a:p>
        </p:txBody>
      </p:sp>
      <p:pic>
        <p:nvPicPr>
          <p:cNvPr id="7" name="Picture 6" descr="social media logos 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973" y="5301574"/>
            <a:ext cx="1258827" cy="110033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 userDrawn="1"/>
        </p:nvSpPr>
        <p:spPr>
          <a:xfrm>
            <a:off x="838200" y="6004040"/>
            <a:ext cx="8655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eastdevon.gov.uk                  </a:t>
            </a:r>
            <a:r>
              <a:rPr lang="en-GB" sz="2800" b="1" dirty="0" err="1">
                <a:solidFill>
                  <a:schemeClr val="bg1"/>
                </a:solidFill>
              </a:rPr>
              <a:t>eastdevon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social media logos ">
            <a:extLst>
              <a:ext uri="{FF2B5EF4-FFF2-40B4-BE49-F238E27FC236}">
                <a16:creationId xmlns:a16="http://schemas.microsoft.com/office/drawing/2014/main" id="{F22A0CB5-2FCF-865F-7729-3F33E12A71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07" y="6120993"/>
            <a:ext cx="1020753" cy="31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6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Picture 2" descr="Shape, logo, arrow&#10;&#10;Description automatically generated">
            <a:extLst>
              <a:ext uri="{FF2B5EF4-FFF2-40B4-BE49-F238E27FC236}">
                <a16:creationId xmlns:a16="http://schemas.microsoft.com/office/drawing/2014/main" id="{B075301A-8112-491C-BF89-20962CC85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5" y="-185475"/>
            <a:ext cx="2592945" cy="183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6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66C2F-5494-C884-A913-4D2A09814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A0A97-7F84-81F9-71A1-13000A144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FE8C4-1A4C-AD05-2E61-856FE4606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A70-83EA-49CA-88E3-9E1A472D89C0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6DBC5-487E-15F4-8A53-AB392CD2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08042-11CF-7D50-7DE0-294B1D0A4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AEE-F037-49E8-9087-1AC23639A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53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DAA59-7FAF-504A-6B7C-6728058E0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76EE2-27CD-4DAB-A273-04EC89B21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DA4F4-9C05-0D30-14C0-E8D65887E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A70-83EA-49CA-88E3-9E1A472D89C0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B5E58-9A1E-27B8-3A02-94D47D672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88EB-70AF-9838-5877-A8C21340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AEE-F037-49E8-9087-1AC23639A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32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8D462-12EE-137F-C0E1-1ABBF12D4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5FF66-15BB-4F39-3D6B-BCE6BB7616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D9417-C453-F984-2E6B-C1C58F1F7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FF420C-DD57-224E-DCA1-B44D613A7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A70-83EA-49CA-88E3-9E1A472D89C0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8A8AD-332F-51A8-FE35-16738310A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BE1D4-E12E-D660-D1D6-6BCCA89B3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AEE-F037-49E8-9087-1AC23639A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876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32434-BDEC-A23C-4722-8ECA1B343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CB35F-77C8-8303-06D7-84C973F94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938D-F64A-5E5D-B4B5-39D84EB5C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106702-D179-6573-DB2F-E0109193B1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16850-CB21-7E2A-06C0-A0F8900C73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F877C-3C48-850A-8791-FC9738EA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A70-83EA-49CA-88E3-9E1A472D89C0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ACA678-1AEE-625A-0BBB-BA72D6EAA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8CD2CC-38F5-EEA6-CED6-0495E896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AEE-F037-49E8-9087-1AC23639A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82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57ECD-2921-B480-2BC9-F7B604842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FCC80F-277A-6DC6-F3C4-B3A205EA3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A70-83EA-49CA-88E3-9E1A472D89C0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514E2-96AE-1B02-9C4E-40B96129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4EDD8-83F6-1912-B310-EEC5ACB8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AEE-F037-49E8-9087-1AC23639A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237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1CFE4A-9862-D146-33C6-2E1103EDE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A70-83EA-49CA-88E3-9E1A472D89C0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696F00-3D6A-A5A0-B249-2AFB779F4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F2058-9E8F-1418-DF78-095AD4341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AEE-F037-49E8-9087-1AC23639A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817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46730-8E52-70D2-8ADB-69224D4E6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88DCC-6B36-B409-7EEE-41FCAEBDD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0BF49D-521C-345B-C7DB-67C126628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53F51-4342-8AF5-3C57-E049E5B68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A70-83EA-49CA-88E3-9E1A472D89C0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0B353-B77B-A373-BF86-6336BAB01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131D1-B563-878E-44F6-968950556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AEE-F037-49E8-9087-1AC23639A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288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A182E-76E8-2C4B-EEA0-6A49A665F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1F8117-AB42-D02B-0A6C-57049C44F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E3C09-5CA3-3E47-FE93-5A629F7B7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2F3AE-B459-5CC7-E9C3-9A9943CD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1A70-83EA-49CA-88E3-9E1A472D89C0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3438E-4996-DECA-9EDC-B27FDD23C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A4B41A-AA9E-AA82-400C-51C1013D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EAEE-F037-49E8-9087-1AC23639A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928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5125-64F1-93C8-DC38-85BC22FDB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55808-AFAE-1235-3256-B6D35EF4D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4A9F2-0D01-2A61-D485-7AA36B2E4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701A70-83EA-49CA-88E3-9E1A472D89C0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B1D98-8A9E-2903-7662-2C2E2EC293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DA36F-56D0-27DC-19D9-6D8B22715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A5EAEE-F037-49E8-9087-1AC23639A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89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4EBBB-C3A0-130C-49EA-80B2B3C8E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5C5809-68AE-06C4-62B9-C67079C6FF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Scott Alford</a:t>
            </a:r>
            <a:br>
              <a:rPr lang="en-GB" dirty="0"/>
            </a:br>
            <a:br>
              <a:rPr lang="en-GB" dirty="0"/>
            </a:br>
            <a:r>
              <a:rPr lang="en-GB" sz="3200" dirty="0"/>
              <a:t>Head of Business Development at the Planning Portal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60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error&#10;&#10;AI-generated content may be incorrect.">
            <a:extLst>
              <a:ext uri="{FF2B5EF4-FFF2-40B4-BE49-F238E27FC236}">
                <a16:creationId xmlns:a16="http://schemas.microsoft.com/office/drawing/2014/main" id="{593E0235-A2CD-D8B7-B209-EF91AF6B1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503"/>
            <a:ext cx="12192000" cy="6873503"/>
          </a:xfrm>
          <a:prstGeom prst="rect">
            <a:avLst/>
          </a:prstGeom>
          <a:ln>
            <a:solidFill>
              <a:srgbClr val="97C3D7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BBBCF2-7F42-810A-07F7-FF08A419B5FE}"/>
              </a:ext>
            </a:extLst>
          </p:cNvPr>
          <p:cNvSpPr/>
          <p:nvPr/>
        </p:nvSpPr>
        <p:spPr>
          <a:xfrm>
            <a:off x="631426" y="3718404"/>
            <a:ext cx="10264199" cy="1845170"/>
          </a:xfrm>
          <a:prstGeom prst="rect">
            <a:avLst/>
          </a:prstGeom>
          <a:solidFill>
            <a:srgbClr val="97C3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88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37158A-997B-28A1-B344-CD128FCD9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26" y="3920054"/>
            <a:ext cx="11162026" cy="129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21F9A-7770-4F92-03D0-F63D19D27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chure with text and a picture of a road&#10;&#10;AI-generated content may be incorrect.">
            <a:extLst>
              <a:ext uri="{FF2B5EF4-FFF2-40B4-BE49-F238E27FC236}">
                <a16:creationId xmlns:a16="http://schemas.microsoft.com/office/drawing/2014/main" id="{BCF9E5B9-E915-1417-6C59-CC7B87781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6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ck of coins with a plant growing out of them">
            <a:extLst>
              <a:ext uri="{FF2B5EF4-FFF2-40B4-BE49-F238E27FC236}">
                <a16:creationId xmlns:a16="http://schemas.microsoft.com/office/drawing/2014/main" id="{28A52C9E-9DFA-77C2-6787-BBB299B69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25599" cy="69224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8EC2C0-91EA-5204-F511-207499A87AAD}"/>
              </a:ext>
            </a:extLst>
          </p:cNvPr>
          <p:cNvSpPr/>
          <p:nvPr/>
        </p:nvSpPr>
        <p:spPr>
          <a:xfrm>
            <a:off x="659547" y="3906050"/>
            <a:ext cx="3918857" cy="8836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588"/>
          </a:p>
        </p:txBody>
      </p:sp>
    </p:spTree>
    <p:extLst>
      <p:ext uri="{BB962C8B-B14F-4D97-AF65-F5344CB8AC3E}">
        <p14:creationId xmlns:p14="http://schemas.microsoft.com/office/powerpoint/2010/main" val="32577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707B3-0F03-FD9F-81BA-8CE53F406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many windows">
            <a:extLst>
              <a:ext uri="{FF2B5EF4-FFF2-40B4-BE49-F238E27FC236}">
                <a16:creationId xmlns:a16="http://schemas.microsoft.com/office/drawing/2014/main" id="{7EB1008D-7AA5-8127-A5BF-68C7E8692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4" y="53405"/>
            <a:ext cx="12145216" cy="685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BA823-5164-0436-4750-E14D9B729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with a map on it&#10;&#10;AI-generated content may be incorrect.">
            <a:extLst>
              <a:ext uri="{FF2B5EF4-FFF2-40B4-BE49-F238E27FC236}">
                <a16:creationId xmlns:a16="http://schemas.microsoft.com/office/drawing/2014/main" id="{87EB0229-BF4C-8C5F-2DEB-457C5091F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680696" cy="7130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CAB86E-61B6-EA3F-36BE-CF6CCF51A0B5}"/>
              </a:ext>
            </a:extLst>
          </p:cNvPr>
          <p:cNvSpPr/>
          <p:nvPr/>
        </p:nvSpPr>
        <p:spPr>
          <a:xfrm>
            <a:off x="1578568" y="4869005"/>
            <a:ext cx="3101009" cy="4630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588"/>
          </a:p>
        </p:txBody>
      </p:sp>
    </p:spTree>
    <p:extLst>
      <p:ext uri="{BB962C8B-B14F-4D97-AF65-F5344CB8AC3E}">
        <p14:creationId xmlns:p14="http://schemas.microsoft.com/office/powerpoint/2010/main" val="246077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application&#10;&#10;AI-generated content may be incorrect.">
            <a:extLst>
              <a:ext uri="{FF2B5EF4-FFF2-40B4-BE49-F238E27FC236}">
                <a16:creationId xmlns:a16="http://schemas.microsoft.com/office/drawing/2014/main" id="{ADC2FB2A-00A4-2126-29B4-3B20D46D1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9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4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ndscape with a city and a map&#10;&#10;AI-generated content may be incorrect.">
            <a:extLst>
              <a:ext uri="{FF2B5EF4-FFF2-40B4-BE49-F238E27FC236}">
                <a16:creationId xmlns:a16="http://schemas.microsoft.com/office/drawing/2014/main" id="{0DEA21CB-AF11-2D8F-E9AF-A7DD987BA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7555" cy="6910619"/>
          </a:xfrm>
          <a:prstGeom prst="rect">
            <a:avLst/>
          </a:prstGeom>
        </p:spPr>
      </p:pic>
      <p:pic>
        <p:nvPicPr>
          <p:cNvPr id="6" name="Picture 5" descr="A landscape with a city and a map&#10;&#10;AI-generated content may be incorrect.">
            <a:extLst>
              <a:ext uri="{FF2B5EF4-FFF2-40B4-BE49-F238E27FC236}">
                <a16:creationId xmlns:a16="http://schemas.microsoft.com/office/drawing/2014/main" id="{7A373091-512F-05E6-D9A0-DFA242663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48" y="403390"/>
            <a:ext cx="10715704" cy="605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5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78233498-2BEC-F82F-78D8-79E3DAF19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9121" cy="69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8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0BF79F3C-E9B9-5DF7-63F8-4C73C464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1794" cy="6924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23861-8A5F-7133-0F49-E6484D12B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977" y="946511"/>
            <a:ext cx="1167306" cy="10220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8B1C7F-1542-C60B-884D-3F8690B3874F}"/>
              </a:ext>
            </a:extLst>
          </p:cNvPr>
          <p:cNvSpPr txBox="1"/>
          <p:nvPr/>
        </p:nvSpPr>
        <p:spPr>
          <a:xfrm>
            <a:off x="723936" y="5671028"/>
            <a:ext cx="9252612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99">
              <a:defRPr/>
            </a:pPr>
            <a:r>
              <a:rPr lang="en-GB" sz="247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East Devon DC Agents forum, Honiton – 27 February 26</a:t>
            </a:r>
            <a:endParaRPr lang="en-GB" sz="2471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79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white shirt&#10;&#10;AI-generated content may be incorrect.">
            <a:extLst>
              <a:ext uri="{FF2B5EF4-FFF2-40B4-BE49-F238E27FC236}">
                <a16:creationId xmlns:a16="http://schemas.microsoft.com/office/drawing/2014/main" id="{9129AD64-CF92-4573-5746-AD56208B3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61" y="869813"/>
            <a:ext cx="10669479" cy="598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3565539-A3A6-5661-1345-B2F85E7FF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07770" cy="676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europe with different colored dots&#10;&#10;AI-generated content may be incorrect.">
            <a:extLst>
              <a:ext uri="{FF2B5EF4-FFF2-40B4-BE49-F238E27FC236}">
                <a16:creationId xmlns:a16="http://schemas.microsoft.com/office/drawing/2014/main" id="{C46ADF99-B917-DA14-8AB0-B1772C8EB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0" y="66012"/>
            <a:ext cx="11993872" cy="675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6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ouse with a fence and a car&#10;&#10;AI-generated content may be incorrect.">
            <a:extLst>
              <a:ext uri="{FF2B5EF4-FFF2-40B4-BE49-F238E27FC236}">
                <a16:creationId xmlns:a16="http://schemas.microsoft.com/office/drawing/2014/main" id="{B34B7F5E-DE47-FAC7-3AF6-7F8A64F28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845" y="-259586"/>
            <a:ext cx="11018156" cy="6214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ABDD4E-870C-873E-8471-148E2669A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563" y="5955120"/>
            <a:ext cx="6360832" cy="56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2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message with green ticks&#10;&#10;AI-generated content may be incorrect.">
            <a:extLst>
              <a:ext uri="{FF2B5EF4-FFF2-40B4-BE49-F238E27FC236}">
                <a16:creationId xmlns:a16="http://schemas.microsoft.com/office/drawing/2014/main" id="{3DD989B6-C420-9CFD-4EAE-7DD4259F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65"/>
            <a:ext cx="12192000" cy="686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3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D3836AC-C899-6089-4DC1-26408A21D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572" cy="6858000"/>
          </a:xfrm>
          <a:prstGeom prst="rect">
            <a:avLst/>
          </a:prstGeom>
        </p:spPr>
      </p:pic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1CE7ED59-2F8A-CDFA-044D-548E81115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59" y="147478"/>
            <a:ext cx="2419618" cy="501911"/>
          </a:xfrm>
          <a:prstGeom prst="rect">
            <a:avLst/>
          </a:prstGeom>
        </p:spPr>
      </p:pic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3E2666B3-8FD2-EAAC-C1EF-F487590F2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034" y="147477"/>
            <a:ext cx="2519905" cy="3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5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">
            <a:extLst>
              <a:ext uri="{FF2B5EF4-FFF2-40B4-BE49-F238E27FC236}">
                <a16:creationId xmlns:a16="http://schemas.microsoft.com/office/drawing/2014/main" id="{157B95E8-30A6-4D48-4B28-7B3164C4B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</Words>
  <Application>Microsoft Office PowerPoint</Application>
  <PresentationFormat>Widescreen</PresentationFormat>
  <Paragraphs>5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Open Sans</vt:lpstr>
      <vt:lpstr>Office Theme</vt:lpstr>
      <vt:lpstr>Scott Alford  Head of Business Development at the Planning Portal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Tim Lethaby</dc:creator>
  <cp:lastModifiedBy>Tim Lethaby</cp:lastModifiedBy>
  <cp:revision>1</cp:revision>
  <dcterms:created xsi:type="dcterms:W3CDTF">2026-03-02T10:35:20Z</dcterms:created>
  <dcterms:modified xsi:type="dcterms:W3CDTF">2026-03-02T10:35:42Z</dcterms:modified>
</cp:coreProperties>
</file>